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81" r:id="rId5"/>
    <p:sldId id="270" r:id="rId6"/>
    <p:sldId id="272" r:id="rId7"/>
    <p:sldId id="273" r:id="rId8"/>
    <p:sldId id="275" r:id="rId9"/>
    <p:sldId id="271" r:id="rId10"/>
    <p:sldId id="283" r:id="rId11"/>
    <p:sldId id="282" r:id="rId12"/>
    <p:sldId id="276" r:id="rId13"/>
    <p:sldId id="284" r:id="rId14"/>
    <p:sldId id="285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85BFD-F8D3-0C49-A4E0-E007EC89E226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487595-7799-FC45-A73F-7BBDE5296511}">
      <dgm:prSet phldrT="[Text]"/>
      <dgm:spPr>
        <a:solidFill>
          <a:srgbClr val="8C2231"/>
        </a:solidFill>
      </dgm:spPr>
      <dgm:t>
        <a:bodyPr/>
        <a:lstStyle/>
        <a:p>
          <a:r>
            <a:rPr lang="en-US" dirty="0"/>
            <a:t>Tableau Project</a:t>
          </a:r>
        </a:p>
      </dgm:t>
    </dgm:pt>
    <dgm:pt modelId="{2E9CC1E1-9339-A140-A2BC-7B0D94FF2A42}" type="parTrans" cxnId="{F04C4D9C-990B-A94C-96DE-553161CFFCCC}">
      <dgm:prSet/>
      <dgm:spPr/>
      <dgm:t>
        <a:bodyPr/>
        <a:lstStyle/>
        <a:p>
          <a:endParaRPr lang="en-US"/>
        </a:p>
      </dgm:t>
    </dgm:pt>
    <dgm:pt modelId="{1176B4C8-F861-9E44-A657-6E2B63BA8027}" type="sibTrans" cxnId="{F04C4D9C-990B-A94C-96DE-553161CFFCCC}">
      <dgm:prSet/>
      <dgm:spPr/>
      <dgm:t>
        <a:bodyPr/>
        <a:lstStyle/>
        <a:p>
          <a:endParaRPr lang="en-US"/>
        </a:p>
      </dgm:t>
    </dgm:pt>
    <dgm:pt modelId="{A69CA8D6-890B-AC45-89DB-FA86D2263C9C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1: Analyze, collect requirements</a:t>
          </a:r>
        </a:p>
      </dgm:t>
    </dgm:pt>
    <dgm:pt modelId="{9D6CE034-6323-0A43-9236-B0448866A5EF}" type="parTrans" cxnId="{EB145899-84B7-5541-BF26-89797CCF9AE7}">
      <dgm:prSet/>
      <dgm:spPr/>
      <dgm:t>
        <a:bodyPr/>
        <a:lstStyle/>
        <a:p>
          <a:endParaRPr lang="en-US"/>
        </a:p>
      </dgm:t>
    </dgm:pt>
    <dgm:pt modelId="{1F319A15-5298-224E-BDEF-39360E624F6F}" type="sibTrans" cxnId="{EB145899-84B7-5541-BF26-89797CCF9AE7}">
      <dgm:prSet/>
      <dgm:spPr/>
      <dgm:t>
        <a:bodyPr/>
        <a:lstStyle/>
        <a:p>
          <a:endParaRPr lang="en-US"/>
        </a:p>
      </dgm:t>
    </dgm:pt>
    <dgm:pt modelId="{1F42C175-F825-9145-AA15-1D1BEE4A767A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2: Build Data Source</a:t>
          </a:r>
        </a:p>
      </dgm:t>
    </dgm:pt>
    <dgm:pt modelId="{4A31C82F-4D5E-6041-8353-56E6D595F990}" type="parTrans" cxnId="{D8902256-4D6C-3E4C-BE8A-1993D17298B9}">
      <dgm:prSet/>
      <dgm:spPr/>
      <dgm:t>
        <a:bodyPr/>
        <a:lstStyle/>
        <a:p>
          <a:endParaRPr lang="en-US"/>
        </a:p>
      </dgm:t>
    </dgm:pt>
    <dgm:pt modelId="{016ABAD0-FF38-BE41-848A-83E464A47CF1}" type="sibTrans" cxnId="{D8902256-4D6C-3E4C-BE8A-1993D17298B9}">
      <dgm:prSet/>
      <dgm:spPr/>
      <dgm:t>
        <a:bodyPr/>
        <a:lstStyle/>
        <a:p>
          <a:endParaRPr lang="en-US"/>
        </a:p>
      </dgm:t>
    </dgm:pt>
    <dgm:pt modelId="{EBDFBE18-C5A1-3D42-817D-23A45DAB8154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3: Build Charts</a:t>
          </a:r>
        </a:p>
      </dgm:t>
    </dgm:pt>
    <dgm:pt modelId="{DFA86FB0-B3B8-E44C-BBEB-70C56C2248A8}" type="parTrans" cxnId="{A3CAE34D-085F-0740-A42D-A02A67B80FBD}">
      <dgm:prSet/>
      <dgm:spPr/>
      <dgm:t>
        <a:bodyPr/>
        <a:lstStyle/>
        <a:p>
          <a:endParaRPr lang="en-US"/>
        </a:p>
      </dgm:t>
    </dgm:pt>
    <dgm:pt modelId="{EC121B39-E108-F54F-9F9D-7BF1F1189AA9}" type="sibTrans" cxnId="{A3CAE34D-085F-0740-A42D-A02A67B80FBD}">
      <dgm:prSet/>
      <dgm:spPr/>
      <dgm:t>
        <a:bodyPr/>
        <a:lstStyle/>
        <a:p>
          <a:endParaRPr lang="en-US"/>
        </a:p>
      </dgm:t>
    </dgm:pt>
    <dgm:pt modelId="{F9228AD8-94B8-7F42-A714-1443A3F26BCD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4: Build Dashboards</a:t>
          </a:r>
        </a:p>
      </dgm:t>
    </dgm:pt>
    <dgm:pt modelId="{2B5F49A1-A1E4-A341-A6FB-EACE26F662ED}" type="parTrans" cxnId="{583755AF-307E-014C-8E27-29206FCEB7FB}">
      <dgm:prSet/>
      <dgm:spPr/>
      <dgm:t>
        <a:bodyPr/>
        <a:lstStyle/>
        <a:p>
          <a:endParaRPr lang="en-US"/>
        </a:p>
      </dgm:t>
    </dgm:pt>
    <dgm:pt modelId="{0A8D29F7-0A92-0043-87A8-9590D341CC57}" type="sibTrans" cxnId="{583755AF-307E-014C-8E27-29206FCEB7FB}">
      <dgm:prSet/>
      <dgm:spPr/>
      <dgm:t>
        <a:bodyPr/>
        <a:lstStyle/>
        <a:p>
          <a:endParaRPr lang="en-US"/>
        </a:p>
      </dgm:t>
    </dgm:pt>
    <dgm:pt modelId="{8AADF4C3-7802-8241-8B25-1657B87BD842}" type="pres">
      <dgm:prSet presAssocID="{E5D85BFD-F8D3-0C49-A4E0-E007EC89E22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F4460AB-7561-1040-A722-0C5DE8857835}" type="pres">
      <dgm:prSet presAssocID="{06487595-7799-FC45-A73F-7BBDE5296511}" presName="singleCycle" presStyleCnt="0"/>
      <dgm:spPr/>
    </dgm:pt>
    <dgm:pt modelId="{62DFA01B-7F2D-8949-ABB9-86489FBA7099}" type="pres">
      <dgm:prSet presAssocID="{06487595-7799-FC45-A73F-7BBDE5296511}" presName="singleCenter" presStyleLbl="node1" presStyleIdx="0" presStyleCnt="5">
        <dgm:presLayoutVars>
          <dgm:chMax val="7"/>
          <dgm:chPref val="7"/>
        </dgm:presLayoutVars>
      </dgm:prSet>
      <dgm:spPr/>
    </dgm:pt>
    <dgm:pt modelId="{E14E9A40-9427-D442-BB98-3D18075E2EF1}" type="pres">
      <dgm:prSet presAssocID="{9D6CE034-6323-0A43-9236-B0448866A5EF}" presName="Name56" presStyleLbl="parChTrans1D2" presStyleIdx="0" presStyleCnt="4"/>
      <dgm:spPr/>
    </dgm:pt>
    <dgm:pt modelId="{6CFACE90-4022-0E4E-A540-935CB23298F0}" type="pres">
      <dgm:prSet presAssocID="{A69CA8D6-890B-AC45-89DB-FA86D2263C9C}" presName="text0" presStyleLbl="node1" presStyleIdx="1" presStyleCnt="5" custScaleX="164193" custRadScaleRad="135038" custRadScaleInc="-100430">
        <dgm:presLayoutVars>
          <dgm:bulletEnabled val="1"/>
        </dgm:presLayoutVars>
      </dgm:prSet>
      <dgm:spPr/>
    </dgm:pt>
    <dgm:pt modelId="{BFC26316-0495-A74F-8557-73A27AA2BED3}" type="pres">
      <dgm:prSet presAssocID="{4A31C82F-4D5E-6041-8353-56E6D595F990}" presName="Name56" presStyleLbl="parChTrans1D2" presStyleIdx="1" presStyleCnt="4"/>
      <dgm:spPr/>
    </dgm:pt>
    <dgm:pt modelId="{8A444573-C4CA-FE42-8869-5D98820CE7B8}" type="pres">
      <dgm:prSet presAssocID="{1F42C175-F825-9145-AA15-1D1BEE4A767A}" presName="text0" presStyleLbl="node1" presStyleIdx="2" presStyleCnt="5" custScaleX="141761" custRadScaleRad="134995" custRadScaleInc="-100535">
        <dgm:presLayoutVars>
          <dgm:bulletEnabled val="1"/>
        </dgm:presLayoutVars>
      </dgm:prSet>
      <dgm:spPr/>
    </dgm:pt>
    <dgm:pt modelId="{AC084B25-842F-6445-B1F8-67AB013FB6B0}" type="pres">
      <dgm:prSet presAssocID="{DFA86FB0-B3B8-E44C-BBEB-70C56C2248A8}" presName="Name56" presStyleLbl="parChTrans1D2" presStyleIdx="2" presStyleCnt="4"/>
      <dgm:spPr/>
    </dgm:pt>
    <dgm:pt modelId="{B86A053A-C77F-8D4A-9206-4A8D58515E1E}" type="pres">
      <dgm:prSet presAssocID="{EBDFBE18-C5A1-3D42-817D-23A45DAB8154}" presName="text0" presStyleLbl="node1" presStyleIdx="3" presStyleCnt="5" custScaleX="152916" custRadScaleRad="128933" custRadScaleInc="-123363">
        <dgm:presLayoutVars>
          <dgm:bulletEnabled val="1"/>
        </dgm:presLayoutVars>
      </dgm:prSet>
      <dgm:spPr/>
    </dgm:pt>
    <dgm:pt modelId="{9727F4AA-1983-4443-A207-5ADEEB5A2BEF}" type="pres">
      <dgm:prSet presAssocID="{2B5F49A1-A1E4-A341-A6FB-EACE26F662ED}" presName="Name56" presStyleLbl="parChTrans1D2" presStyleIdx="3" presStyleCnt="4"/>
      <dgm:spPr/>
    </dgm:pt>
    <dgm:pt modelId="{4DFF2A01-FAF9-3143-BD1B-0537D859A73A}" type="pres">
      <dgm:prSet presAssocID="{F9228AD8-94B8-7F42-A714-1443A3F26BCD}" presName="text0" presStyleLbl="node1" presStyleIdx="4" presStyleCnt="5" custScaleX="158333" custRadScaleRad="125448" custRadScaleInc="-81914">
        <dgm:presLayoutVars>
          <dgm:bulletEnabled val="1"/>
        </dgm:presLayoutVars>
      </dgm:prSet>
      <dgm:spPr/>
    </dgm:pt>
  </dgm:ptLst>
  <dgm:cxnLst>
    <dgm:cxn modelId="{92E39908-4701-844D-9DC3-94EC9FE1E516}" type="presOf" srcId="{EBDFBE18-C5A1-3D42-817D-23A45DAB8154}" destId="{B86A053A-C77F-8D4A-9206-4A8D58515E1E}" srcOrd="0" destOrd="0" presId="urn:microsoft.com/office/officeart/2008/layout/RadialCluster"/>
    <dgm:cxn modelId="{A4CEDF0D-3A50-494A-B74A-8A814C03EB5F}" type="presOf" srcId="{A69CA8D6-890B-AC45-89DB-FA86D2263C9C}" destId="{6CFACE90-4022-0E4E-A540-935CB23298F0}" srcOrd="0" destOrd="0" presId="urn:microsoft.com/office/officeart/2008/layout/RadialCluster"/>
    <dgm:cxn modelId="{1166361A-81B1-E34B-9933-D76AB0A58CB4}" type="presOf" srcId="{9D6CE034-6323-0A43-9236-B0448866A5EF}" destId="{E14E9A40-9427-D442-BB98-3D18075E2EF1}" srcOrd="0" destOrd="0" presId="urn:microsoft.com/office/officeart/2008/layout/RadialCluster"/>
    <dgm:cxn modelId="{C503FE1D-A103-E843-AA41-21FA81347259}" type="presOf" srcId="{1F42C175-F825-9145-AA15-1D1BEE4A767A}" destId="{8A444573-C4CA-FE42-8869-5D98820CE7B8}" srcOrd="0" destOrd="0" presId="urn:microsoft.com/office/officeart/2008/layout/RadialCluster"/>
    <dgm:cxn modelId="{7BAC513F-E298-034B-858F-355760F2D3F4}" type="presOf" srcId="{4A31C82F-4D5E-6041-8353-56E6D595F990}" destId="{BFC26316-0495-A74F-8557-73A27AA2BED3}" srcOrd="0" destOrd="0" presId="urn:microsoft.com/office/officeart/2008/layout/RadialCluster"/>
    <dgm:cxn modelId="{A3CAE34D-085F-0740-A42D-A02A67B80FBD}" srcId="{06487595-7799-FC45-A73F-7BBDE5296511}" destId="{EBDFBE18-C5A1-3D42-817D-23A45DAB8154}" srcOrd="2" destOrd="0" parTransId="{DFA86FB0-B3B8-E44C-BBEB-70C56C2248A8}" sibTransId="{EC121B39-E108-F54F-9F9D-7BF1F1189AA9}"/>
    <dgm:cxn modelId="{D8902256-4D6C-3E4C-BE8A-1993D17298B9}" srcId="{06487595-7799-FC45-A73F-7BBDE5296511}" destId="{1F42C175-F825-9145-AA15-1D1BEE4A767A}" srcOrd="1" destOrd="0" parTransId="{4A31C82F-4D5E-6041-8353-56E6D595F990}" sibTransId="{016ABAD0-FF38-BE41-848A-83E464A47CF1}"/>
    <dgm:cxn modelId="{FCCC7E8B-1505-124C-BE33-5F83DF26DD84}" type="presOf" srcId="{06487595-7799-FC45-A73F-7BBDE5296511}" destId="{62DFA01B-7F2D-8949-ABB9-86489FBA7099}" srcOrd="0" destOrd="0" presId="urn:microsoft.com/office/officeart/2008/layout/RadialCluster"/>
    <dgm:cxn modelId="{EB145899-84B7-5541-BF26-89797CCF9AE7}" srcId="{06487595-7799-FC45-A73F-7BBDE5296511}" destId="{A69CA8D6-890B-AC45-89DB-FA86D2263C9C}" srcOrd="0" destOrd="0" parTransId="{9D6CE034-6323-0A43-9236-B0448866A5EF}" sibTransId="{1F319A15-5298-224E-BDEF-39360E624F6F}"/>
    <dgm:cxn modelId="{F04C4D9C-990B-A94C-96DE-553161CFFCCC}" srcId="{E5D85BFD-F8D3-0C49-A4E0-E007EC89E226}" destId="{06487595-7799-FC45-A73F-7BBDE5296511}" srcOrd="0" destOrd="0" parTransId="{2E9CC1E1-9339-A140-A2BC-7B0D94FF2A42}" sibTransId="{1176B4C8-F861-9E44-A657-6E2B63BA8027}"/>
    <dgm:cxn modelId="{A11D67A0-76EE-2949-ABD0-83A5BD8559EB}" type="presOf" srcId="{DFA86FB0-B3B8-E44C-BBEB-70C56C2248A8}" destId="{AC084B25-842F-6445-B1F8-67AB013FB6B0}" srcOrd="0" destOrd="0" presId="urn:microsoft.com/office/officeart/2008/layout/RadialCluster"/>
    <dgm:cxn modelId="{BEFFEEA8-8F3E-E649-BF99-1491725A51BA}" type="presOf" srcId="{2B5F49A1-A1E4-A341-A6FB-EACE26F662ED}" destId="{9727F4AA-1983-4443-A207-5ADEEB5A2BEF}" srcOrd="0" destOrd="0" presId="urn:microsoft.com/office/officeart/2008/layout/RadialCluster"/>
    <dgm:cxn modelId="{583755AF-307E-014C-8E27-29206FCEB7FB}" srcId="{06487595-7799-FC45-A73F-7BBDE5296511}" destId="{F9228AD8-94B8-7F42-A714-1443A3F26BCD}" srcOrd="3" destOrd="0" parTransId="{2B5F49A1-A1E4-A341-A6FB-EACE26F662ED}" sibTransId="{0A8D29F7-0A92-0043-87A8-9590D341CC57}"/>
    <dgm:cxn modelId="{3C2481D0-3938-F343-9DE5-C9A279C6E11C}" type="presOf" srcId="{E5D85BFD-F8D3-0C49-A4E0-E007EC89E226}" destId="{8AADF4C3-7802-8241-8B25-1657B87BD842}" srcOrd="0" destOrd="0" presId="urn:microsoft.com/office/officeart/2008/layout/RadialCluster"/>
    <dgm:cxn modelId="{4E0C16E4-74F9-D94A-9F40-BDE183DE532A}" type="presOf" srcId="{F9228AD8-94B8-7F42-A714-1443A3F26BCD}" destId="{4DFF2A01-FAF9-3143-BD1B-0537D859A73A}" srcOrd="0" destOrd="0" presId="urn:microsoft.com/office/officeart/2008/layout/RadialCluster"/>
    <dgm:cxn modelId="{B8A2C602-5A8F-2341-A56F-8011E2604858}" type="presParOf" srcId="{8AADF4C3-7802-8241-8B25-1657B87BD842}" destId="{2F4460AB-7561-1040-A722-0C5DE8857835}" srcOrd="0" destOrd="0" presId="urn:microsoft.com/office/officeart/2008/layout/RadialCluster"/>
    <dgm:cxn modelId="{CBBC2583-B141-0D42-A25E-1DC811DE6040}" type="presParOf" srcId="{2F4460AB-7561-1040-A722-0C5DE8857835}" destId="{62DFA01B-7F2D-8949-ABB9-86489FBA7099}" srcOrd="0" destOrd="0" presId="urn:microsoft.com/office/officeart/2008/layout/RadialCluster"/>
    <dgm:cxn modelId="{B4B3E4C0-5C19-AC4A-9640-F6D2861BB189}" type="presParOf" srcId="{2F4460AB-7561-1040-A722-0C5DE8857835}" destId="{E14E9A40-9427-D442-BB98-3D18075E2EF1}" srcOrd="1" destOrd="0" presId="urn:microsoft.com/office/officeart/2008/layout/RadialCluster"/>
    <dgm:cxn modelId="{8FFD873F-5BE6-4F4B-8BE3-4522E1C71D7C}" type="presParOf" srcId="{2F4460AB-7561-1040-A722-0C5DE8857835}" destId="{6CFACE90-4022-0E4E-A540-935CB23298F0}" srcOrd="2" destOrd="0" presId="urn:microsoft.com/office/officeart/2008/layout/RadialCluster"/>
    <dgm:cxn modelId="{8003EE0A-2169-0244-B312-2406E4B207B0}" type="presParOf" srcId="{2F4460AB-7561-1040-A722-0C5DE8857835}" destId="{BFC26316-0495-A74F-8557-73A27AA2BED3}" srcOrd="3" destOrd="0" presId="urn:microsoft.com/office/officeart/2008/layout/RadialCluster"/>
    <dgm:cxn modelId="{895BB061-9846-3647-BC1A-514C1C1CFB72}" type="presParOf" srcId="{2F4460AB-7561-1040-A722-0C5DE8857835}" destId="{8A444573-C4CA-FE42-8869-5D98820CE7B8}" srcOrd="4" destOrd="0" presId="urn:microsoft.com/office/officeart/2008/layout/RadialCluster"/>
    <dgm:cxn modelId="{5EE2EA0E-F691-C84F-A76E-D05375F1DC1C}" type="presParOf" srcId="{2F4460AB-7561-1040-A722-0C5DE8857835}" destId="{AC084B25-842F-6445-B1F8-67AB013FB6B0}" srcOrd="5" destOrd="0" presId="urn:microsoft.com/office/officeart/2008/layout/RadialCluster"/>
    <dgm:cxn modelId="{409C969B-CCA7-B047-B0DA-BEBA54CC7A4B}" type="presParOf" srcId="{2F4460AB-7561-1040-A722-0C5DE8857835}" destId="{B86A053A-C77F-8D4A-9206-4A8D58515E1E}" srcOrd="6" destOrd="0" presId="urn:microsoft.com/office/officeart/2008/layout/RadialCluster"/>
    <dgm:cxn modelId="{738FBEE7-DE6B-7A49-8AC4-B5E0894A87AF}" type="presParOf" srcId="{2F4460AB-7561-1040-A722-0C5DE8857835}" destId="{9727F4AA-1983-4443-A207-5ADEEB5A2BEF}" srcOrd="7" destOrd="0" presId="urn:microsoft.com/office/officeart/2008/layout/RadialCluster"/>
    <dgm:cxn modelId="{586D62B0-1A01-B54E-AAD3-6D62E2A8A2C3}" type="presParOf" srcId="{2F4460AB-7561-1040-A722-0C5DE8857835}" destId="{4DFF2A01-FAF9-3143-BD1B-0537D859A73A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11EFF6-D691-1441-88E2-D03ADA5F61DE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DA1D55-18D8-2E41-B88C-44522DF5085D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gm:t>
    </dgm:pt>
    <dgm:pt modelId="{9944AEAD-A1B3-6E47-BDAB-2267FFAB6376}" type="parTrans" cxnId="{8613DCB0-6900-2C4C-A0B4-EDB21EC7A4DA}">
      <dgm:prSet/>
      <dgm:spPr/>
      <dgm:t>
        <a:bodyPr/>
        <a:lstStyle/>
        <a:p>
          <a:endParaRPr lang="en-US"/>
        </a:p>
      </dgm:t>
    </dgm:pt>
    <dgm:pt modelId="{EA7BFC4E-A425-3E4B-87AC-1882ADCB01EA}" type="sibTrans" cxnId="{8613DCB0-6900-2C4C-A0B4-EDB21EC7A4DA}">
      <dgm:prSet/>
      <dgm:spPr/>
      <dgm:t>
        <a:bodyPr/>
        <a:lstStyle/>
        <a:p>
          <a:endParaRPr lang="en-US"/>
        </a:p>
      </dgm:t>
    </dgm:pt>
    <dgm:pt modelId="{3FD0245A-564E-EE4B-81BA-B600C4320A33}" type="asst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Provide an overview of sales indicators and trends </a:t>
          </a:r>
        </a:p>
      </dgm:t>
    </dgm:pt>
    <dgm:pt modelId="{67E6F8AA-31D5-524D-B021-33C81389FA9F}" type="parTrans" cxnId="{09B693F8-6CCB-0D42-AAC2-C2B30A228AF4}">
      <dgm:prSet/>
      <dgm:spPr/>
      <dgm:t>
        <a:bodyPr/>
        <a:lstStyle/>
        <a:p>
          <a:endParaRPr lang="en-US"/>
        </a:p>
      </dgm:t>
    </dgm:pt>
    <dgm:pt modelId="{7E25D0E5-924F-6C4D-BEFB-84581B04244C}" type="sibTrans" cxnId="{09B693F8-6CCB-0D42-AAC2-C2B30A228AF4}">
      <dgm:prSet/>
      <dgm:spPr/>
      <dgm:t>
        <a:bodyPr/>
        <a:lstStyle/>
        <a:p>
          <a:endParaRPr lang="en-US"/>
        </a:p>
      </dgm:t>
    </dgm:pt>
    <dgm:pt modelId="{4FF30B88-2D54-1344-AC78-5F7C9C3966BE}" type="asst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Compare year-over-year sales performance and understand sales patterns</a:t>
          </a:r>
        </a:p>
      </dgm:t>
    </dgm:pt>
    <dgm:pt modelId="{78793083-B613-C341-A838-863C81A00AEC}" type="parTrans" cxnId="{E91CCC25-897E-B640-9ECA-EAEAAB5A7A16}">
      <dgm:prSet/>
      <dgm:spPr/>
      <dgm:t>
        <a:bodyPr/>
        <a:lstStyle/>
        <a:p>
          <a:endParaRPr lang="en-US"/>
        </a:p>
      </dgm:t>
    </dgm:pt>
    <dgm:pt modelId="{673AD112-96D9-5E48-8336-1D3A4934F390}" type="sibTrans" cxnId="{E91CCC25-897E-B640-9ECA-EAEAAB5A7A16}">
      <dgm:prSet/>
      <dgm:spPr/>
      <dgm:t>
        <a:bodyPr/>
        <a:lstStyle/>
        <a:p>
          <a:endParaRPr lang="en-US"/>
        </a:p>
      </dgm:t>
    </dgm:pt>
    <dgm:pt modelId="{7FC0A783-1A69-DF40-880E-600F92CB5E76}" type="pres">
      <dgm:prSet presAssocID="{AC11EFF6-D691-1441-88E2-D03ADA5F61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FEDFF3-886A-CD41-874B-02D6EC86ADDF}" type="pres">
      <dgm:prSet presAssocID="{83DA1D55-18D8-2E41-B88C-44522DF5085D}" presName="hierRoot1" presStyleCnt="0">
        <dgm:presLayoutVars>
          <dgm:hierBranch val="init"/>
        </dgm:presLayoutVars>
      </dgm:prSet>
      <dgm:spPr/>
    </dgm:pt>
    <dgm:pt modelId="{170FB05E-1489-AC4E-98B0-298ECFAD1A90}" type="pres">
      <dgm:prSet presAssocID="{83DA1D55-18D8-2E41-B88C-44522DF5085D}" presName="rootComposite1" presStyleCnt="0"/>
      <dgm:spPr/>
    </dgm:pt>
    <dgm:pt modelId="{65A90697-4E81-234B-8F70-914E772AEB01}" type="pres">
      <dgm:prSet presAssocID="{83DA1D55-18D8-2E41-B88C-44522DF5085D}" presName="rootText1" presStyleLbl="node0" presStyleIdx="0" presStyleCnt="1">
        <dgm:presLayoutVars>
          <dgm:chPref val="3"/>
        </dgm:presLayoutVars>
      </dgm:prSet>
      <dgm:spPr/>
    </dgm:pt>
    <dgm:pt modelId="{66945573-6DDD-0745-8CFB-5B5A517EE37D}" type="pres">
      <dgm:prSet presAssocID="{83DA1D55-18D8-2E41-B88C-44522DF5085D}" presName="rootConnector1" presStyleLbl="node1" presStyleIdx="0" presStyleCnt="0"/>
      <dgm:spPr/>
    </dgm:pt>
    <dgm:pt modelId="{66613B3B-5733-5F45-BFAA-422A9D0A51D5}" type="pres">
      <dgm:prSet presAssocID="{83DA1D55-18D8-2E41-B88C-44522DF5085D}" presName="hierChild2" presStyleCnt="0"/>
      <dgm:spPr/>
    </dgm:pt>
    <dgm:pt modelId="{A5986E1F-6E37-9F49-A39F-FE34790266E1}" type="pres">
      <dgm:prSet presAssocID="{83DA1D55-18D8-2E41-B88C-44522DF5085D}" presName="hierChild3" presStyleCnt="0"/>
      <dgm:spPr/>
    </dgm:pt>
    <dgm:pt modelId="{DEA3BFB0-2EAA-1E42-8F47-220D42371CA3}" type="pres">
      <dgm:prSet presAssocID="{67E6F8AA-31D5-524D-B021-33C81389FA9F}" presName="Name111" presStyleLbl="parChTrans1D2" presStyleIdx="0" presStyleCnt="2"/>
      <dgm:spPr/>
    </dgm:pt>
    <dgm:pt modelId="{B0D22762-5DE0-9848-B726-96A431F29DA3}" type="pres">
      <dgm:prSet presAssocID="{3FD0245A-564E-EE4B-81BA-B600C4320A33}" presName="hierRoot3" presStyleCnt="0">
        <dgm:presLayoutVars>
          <dgm:hierBranch val="init"/>
        </dgm:presLayoutVars>
      </dgm:prSet>
      <dgm:spPr/>
    </dgm:pt>
    <dgm:pt modelId="{E85E2B32-6ED8-6C42-8CCC-6B0AD43177C8}" type="pres">
      <dgm:prSet presAssocID="{3FD0245A-564E-EE4B-81BA-B600C4320A33}" presName="rootComposite3" presStyleCnt="0"/>
      <dgm:spPr/>
    </dgm:pt>
    <dgm:pt modelId="{45F60860-376C-0846-8B8E-EFA5BB4D5E35}" type="pres">
      <dgm:prSet presAssocID="{3FD0245A-564E-EE4B-81BA-B600C4320A33}" presName="rootText3" presStyleLbl="asst1" presStyleIdx="0" presStyleCnt="2" custScaleX="122951">
        <dgm:presLayoutVars>
          <dgm:chPref val="3"/>
        </dgm:presLayoutVars>
      </dgm:prSet>
      <dgm:spPr/>
    </dgm:pt>
    <dgm:pt modelId="{935E7371-3EF4-B14E-BE09-9147548803E5}" type="pres">
      <dgm:prSet presAssocID="{3FD0245A-564E-EE4B-81BA-B600C4320A33}" presName="rootConnector3" presStyleLbl="asst1" presStyleIdx="0" presStyleCnt="2"/>
      <dgm:spPr/>
    </dgm:pt>
    <dgm:pt modelId="{CBAEFBB7-AC9B-FE40-9D3E-0F5FD8433249}" type="pres">
      <dgm:prSet presAssocID="{3FD0245A-564E-EE4B-81BA-B600C4320A33}" presName="hierChild6" presStyleCnt="0"/>
      <dgm:spPr/>
    </dgm:pt>
    <dgm:pt modelId="{F4305833-3952-9840-BC42-E92FCAAFF759}" type="pres">
      <dgm:prSet presAssocID="{3FD0245A-564E-EE4B-81BA-B600C4320A33}" presName="hierChild7" presStyleCnt="0"/>
      <dgm:spPr/>
    </dgm:pt>
    <dgm:pt modelId="{5E096CC5-58FA-5544-A2D6-999456D7AC0B}" type="pres">
      <dgm:prSet presAssocID="{78793083-B613-C341-A838-863C81A00AEC}" presName="Name111" presStyleLbl="parChTrans1D2" presStyleIdx="1" presStyleCnt="2"/>
      <dgm:spPr/>
    </dgm:pt>
    <dgm:pt modelId="{002A0CF2-17EC-0546-885A-54D8E148FD47}" type="pres">
      <dgm:prSet presAssocID="{4FF30B88-2D54-1344-AC78-5F7C9C3966BE}" presName="hierRoot3" presStyleCnt="0">
        <dgm:presLayoutVars>
          <dgm:hierBranch val="init"/>
        </dgm:presLayoutVars>
      </dgm:prSet>
      <dgm:spPr/>
    </dgm:pt>
    <dgm:pt modelId="{29D2C5DA-DBF1-E54E-A93A-D7E3FBC2EFF9}" type="pres">
      <dgm:prSet presAssocID="{4FF30B88-2D54-1344-AC78-5F7C9C3966BE}" presName="rootComposite3" presStyleCnt="0"/>
      <dgm:spPr/>
    </dgm:pt>
    <dgm:pt modelId="{C8C91611-DC7F-3345-B5EB-ED1C6E88BB39}" type="pres">
      <dgm:prSet presAssocID="{4FF30B88-2D54-1344-AC78-5F7C9C3966BE}" presName="rootText3" presStyleLbl="asst1" presStyleIdx="1" presStyleCnt="2" custScaleX="131852">
        <dgm:presLayoutVars>
          <dgm:chPref val="3"/>
        </dgm:presLayoutVars>
      </dgm:prSet>
      <dgm:spPr/>
    </dgm:pt>
    <dgm:pt modelId="{16F89FDA-7100-F647-9F87-40A1D481156C}" type="pres">
      <dgm:prSet presAssocID="{4FF30B88-2D54-1344-AC78-5F7C9C3966BE}" presName="rootConnector3" presStyleLbl="asst1" presStyleIdx="1" presStyleCnt="2"/>
      <dgm:spPr/>
    </dgm:pt>
    <dgm:pt modelId="{E28C7E12-2235-D84F-811C-934F7DC9085E}" type="pres">
      <dgm:prSet presAssocID="{4FF30B88-2D54-1344-AC78-5F7C9C3966BE}" presName="hierChild6" presStyleCnt="0"/>
      <dgm:spPr/>
    </dgm:pt>
    <dgm:pt modelId="{637CD689-E60D-634C-8B1A-2D3426A56C83}" type="pres">
      <dgm:prSet presAssocID="{4FF30B88-2D54-1344-AC78-5F7C9C3966BE}" presName="hierChild7" presStyleCnt="0"/>
      <dgm:spPr/>
    </dgm:pt>
  </dgm:ptLst>
  <dgm:cxnLst>
    <dgm:cxn modelId="{82470605-52C9-3C40-87BA-758598A6F773}" type="presOf" srcId="{AC11EFF6-D691-1441-88E2-D03ADA5F61DE}" destId="{7FC0A783-1A69-DF40-880E-600F92CB5E76}" srcOrd="0" destOrd="0" presId="urn:microsoft.com/office/officeart/2005/8/layout/orgChart1"/>
    <dgm:cxn modelId="{DF439A19-A7FC-AA43-AFF7-023E99A0A567}" type="presOf" srcId="{3FD0245A-564E-EE4B-81BA-B600C4320A33}" destId="{935E7371-3EF4-B14E-BE09-9147548803E5}" srcOrd="1" destOrd="0" presId="urn:microsoft.com/office/officeart/2005/8/layout/orgChart1"/>
    <dgm:cxn modelId="{E91CCC25-897E-B640-9ECA-EAEAAB5A7A16}" srcId="{83DA1D55-18D8-2E41-B88C-44522DF5085D}" destId="{4FF30B88-2D54-1344-AC78-5F7C9C3966BE}" srcOrd="1" destOrd="0" parTransId="{78793083-B613-C341-A838-863C81A00AEC}" sibTransId="{673AD112-96D9-5E48-8336-1D3A4934F390}"/>
    <dgm:cxn modelId="{21E4B669-7FBB-F043-916C-6DA93E4790B7}" type="presOf" srcId="{67E6F8AA-31D5-524D-B021-33C81389FA9F}" destId="{DEA3BFB0-2EAA-1E42-8F47-220D42371CA3}" srcOrd="0" destOrd="0" presId="urn:microsoft.com/office/officeart/2005/8/layout/orgChart1"/>
    <dgm:cxn modelId="{90BD6E84-A4E7-DA41-A387-47EF304092C5}" type="presOf" srcId="{83DA1D55-18D8-2E41-B88C-44522DF5085D}" destId="{66945573-6DDD-0745-8CFB-5B5A517EE37D}" srcOrd="1" destOrd="0" presId="urn:microsoft.com/office/officeart/2005/8/layout/orgChart1"/>
    <dgm:cxn modelId="{178A0E9A-0B36-2F46-B74B-E11C59F6EA35}" type="presOf" srcId="{83DA1D55-18D8-2E41-B88C-44522DF5085D}" destId="{65A90697-4E81-234B-8F70-914E772AEB01}" srcOrd="0" destOrd="0" presId="urn:microsoft.com/office/officeart/2005/8/layout/orgChart1"/>
    <dgm:cxn modelId="{DD9DFC9F-21D3-204C-A631-80AEFEF4EC0F}" type="presOf" srcId="{3FD0245A-564E-EE4B-81BA-B600C4320A33}" destId="{45F60860-376C-0846-8B8E-EFA5BB4D5E35}" srcOrd="0" destOrd="0" presId="urn:microsoft.com/office/officeart/2005/8/layout/orgChart1"/>
    <dgm:cxn modelId="{146C88AB-A69D-1B42-95AE-B68734C9D54E}" type="presOf" srcId="{78793083-B613-C341-A838-863C81A00AEC}" destId="{5E096CC5-58FA-5544-A2D6-999456D7AC0B}" srcOrd="0" destOrd="0" presId="urn:microsoft.com/office/officeart/2005/8/layout/orgChart1"/>
    <dgm:cxn modelId="{8613DCB0-6900-2C4C-A0B4-EDB21EC7A4DA}" srcId="{AC11EFF6-D691-1441-88E2-D03ADA5F61DE}" destId="{83DA1D55-18D8-2E41-B88C-44522DF5085D}" srcOrd="0" destOrd="0" parTransId="{9944AEAD-A1B3-6E47-BDAB-2267FFAB6376}" sibTransId="{EA7BFC4E-A425-3E4B-87AC-1882ADCB01EA}"/>
    <dgm:cxn modelId="{6B2B62C1-92EE-2A4C-881F-03FBCAA6F0A8}" type="presOf" srcId="{4FF30B88-2D54-1344-AC78-5F7C9C3966BE}" destId="{16F89FDA-7100-F647-9F87-40A1D481156C}" srcOrd="1" destOrd="0" presId="urn:microsoft.com/office/officeart/2005/8/layout/orgChart1"/>
    <dgm:cxn modelId="{0F9613E8-71FA-DD49-80F6-BEF61B52EC25}" type="presOf" srcId="{4FF30B88-2D54-1344-AC78-5F7C9C3966BE}" destId="{C8C91611-DC7F-3345-B5EB-ED1C6E88BB39}" srcOrd="0" destOrd="0" presId="urn:microsoft.com/office/officeart/2005/8/layout/orgChart1"/>
    <dgm:cxn modelId="{09B693F8-6CCB-0D42-AAC2-C2B30A228AF4}" srcId="{83DA1D55-18D8-2E41-B88C-44522DF5085D}" destId="{3FD0245A-564E-EE4B-81BA-B600C4320A33}" srcOrd="0" destOrd="0" parTransId="{67E6F8AA-31D5-524D-B021-33C81389FA9F}" sibTransId="{7E25D0E5-924F-6C4D-BEFB-84581B04244C}"/>
    <dgm:cxn modelId="{C83AC43B-866B-6748-8DA5-EF1378FA0632}" type="presParOf" srcId="{7FC0A783-1A69-DF40-880E-600F92CB5E76}" destId="{4AFEDFF3-886A-CD41-874B-02D6EC86ADDF}" srcOrd="0" destOrd="0" presId="urn:microsoft.com/office/officeart/2005/8/layout/orgChart1"/>
    <dgm:cxn modelId="{4F05A149-EBF7-F64A-8D09-7BC5B6248FAB}" type="presParOf" srcId="{4AFEDFF3-886A-CD41-874B-02D6EC86ADDF}" destId="{170FB05E-1489-AC4E-98B0-298ECFAD1A90}" srcOrd="0" destOrd="0" presId="urn:microsoft.com/office/officeart/2005/8/layout/orgChart1"/>
    <dgm:cxn modelId="{E8AE5AB6-B509-1A48-BEC5-1DCC09A7671D}" type="presParOf" srcId="{170FB05E-1489-AC4E-98B0-298ECFAD1A90}" destId="{65A90697-4E81-234B-8F70-914E772AEB01}" srcOrd="0" destOrd="0" presId="urn:microsoft.com/office/officeart/2005/8/layout/orgChart1"/>
    <dgm:cxn modelId="{45595B40-9371-8A4F-8EFC-949B68580444}" type="presParOf" srcId="{170FB05E-1489-AC4E-98B0-298ECFAD1A90}" destId="{66945573-6DDD-0745-8CFB-5B5A517EE37D}" srcOrd="1" destOrd="0" presId="urn:microsoft.com/office/officeart/2005/8/layout/orgChart1"/>
    <dgm:cxn modelId="{3D55C21F-98C5-BA44-92AE-FA75959F737D}" type="presParOf" srcId="{4AFEDFF3-886A-CD41-874B-02D6EC86ADDF}" destId="{66613B3B-5733-5F45-BFAA-422A9D0A51D5}" srcOrd="1" destOrd="0" presId="urn:microsoft.com/office/officeart/2005/8/layout/orgChart1"/>
    <dgm:cxn modelId="{B5543B67-5DB2-FA40-98D1-7C0EE577DE8E}" type="presParOf" srcId="{4AFEDFF3-886A-CD41-874B-02D6EC86ADDF}" destId="{A5986E1F-6E37-9F49-A39F-FE34790266E1}" srcOrd="2" destOrd="0" presId="urn:microsoft.com/office/officeart/2005/8/layout/orgChart1"/>
    <dgm:cxn modelId="{81E188F9-DD9C-6048-B6CB-27970051AFB0}" type="presParOf" srcId="{A5986E1F-6E37-9F49-A39F-FE34790266E1}" destId="{DEA3BFB0-2EAA-1E42-8F47-220D42371CA3}" srcOrd="0" destOrd="0" presId="urn:microsoft.com/office/officeart/2005/8/layout/orgChart1"/>
    <dgm:cxn modelId="{1F9C0D89-8341-5847-83DB-AB194BEF12CC}" type="presParOf" srcId="{A5986E1F-6E37-9F49-A39F-FE34790266E1}" destId="{B0D22762-5DE0-9848-B726-96A431F29DA3}" srcOrd="1" destOrd="0" presId="urn:microsoft.com/office/officeart/2005/8/layout/orgChart1"/>
    <dgm:cxn modelId="{79FFD935-12E6-6841-BA81-D1D9A2D18546}" type="presParOf" srcId="{B0D22762-5DE0-9848-B726-96A431F29DA3}" destId="{E85E2B32-6ED8-6C42-8CCC-6B0AD43177C8}" srcOrd="0" destOrd="0" presId="urn:microsoft.com/office/officeart/2005/8/layout/orgChart1"/>
    <dgm:cxn modelId="{C22556BE-FB76-F84B-902C-11AFEFAADBBA}" type="presParOf" srcId="{E85E2B32-6ED8-6C42-8CCC-6B0AD43177C8}" destId="{45F60860-376C-0846-8B8E-EFA5BB4D5E35}" srcOrd="0" destOrd="0" presId="urn:microsoft.com/office/officeart/2005/8/layout/orgChart1"/>
    <dgm:cxn modelId="{C8244CAB-63A8-C549-91B1-9F1B7D6E68C7}" type="presParOf" srcId="{E85E2B32-6ED8-6C42-8CCC-6B0AD43177C8}" destId="{935E7371-3EF4-B14E-BE09-9147548803E5}" srcOrd="1" destOrd="0" presId="urn:microsoft.com/office/officeart/2005/8/layout/orgChart1"/>
    <dgm:cxn modelId="{FC8B6662-C0B4-BF4B-8AA4-D716F7BB2C0F}" type="presParOf" srcId="{B0D22762-5DE0-9848-B726-96A431F29DA3}" destId="{CBAEFBB7-AC9B-FE40-9D3E-0F5FD8433249}" srcOrd="1" destOrd="0" presId="urn:microsoft.com/office/officeart/2005/8/layout/orgChart1"/>
    <dgm:cxn modelId="{CFF4EF55-3F95-BC47-8529-57BA8A2076CD}" type="presParOf" srcId="{B0D22762-5DE0-9848-B726-96A431F29DA3}" destId="{F4305833-3952-9840-BC42-E92FCAAFF759}" srcOrd="2" destOrd="0" presId="urn:microsoft.com/office/officeart/2005/8/layout/orgChart1"/>
    <dgm:cxn modelId="{54151CBF-F4BF-DA49-B1E7-6E98D953D48B}" type="presParOf" srcId="{A5986E1F-6E37-9F49-A39F-FE34790266E1}" destId="{5E096CC5-58FA-5544-A2D6-999456D7AC0B}" srcOrd="2" destOrd="0" presId="urn:microsoft.com/office/officeart/2005/8/layout/orgChart1"/>
    <dgm:cxn modelId="{81BF9644-FA6F-A04B-AFB4-11F414923E0A}" type="presParOf" srcId="{A5986E1F-6E37-9F49-A39F-FE34790266E1}" destId="{002A0CF2-17EC-0546-885A-54D8E148FD47}" srcOrd="3" destOrd="0" presId="urn:microsoft.com/office/officeart/2005/8/layout/orgChart1"/>
    <dgm:cxn modelId="{2AE1D68C-11FC-C145-A307-0DBF0D890C47}" type="presParOf" srcId="{002A0CF2-17EC-0546-885A-54D8E148FD47}" destId="{29D2C5DA-DBF1-E54E-A93A-D7E3FBC2EFF9}" srcOrd="0" destOrd="0" presId="urn:microsoft.com/office/officeart/2005/8/layout/orgChart1"/>
    <dgm:cxn modelId="{F0C9E720-FE07-7C45-B6B2-0829A4BC55D0}" type="presParOf" srcId="{29D2C5DA-DBF1-E54E-A93A-D7E3FBC2EFF9}" destId="{C8C91611-DC7F-3345-B5EB-ED1C6E88BB39}" srcOrd="0" destOrd="0" presId="urn:microsoft.com/office/officeart/2005/8/layout/orgChart1"/>
    <dgm:cxn modelId="{74134B0D-88F3-2049-B33C-9AD694EC3C2A}" type="presParOf" srcId="{29D2C5DA-DBF1-E54E-A93A-D7E3FBC2EFF9}" destId="{16F89FDA-7100-F647-9F87-40A1D481156C}" srcOrd="1" destOrd="0" presId="urn:microsoft.com/office/officeart/2005/8/layout/orgChart1"/>
    <dgm:cxn modelId="{F907758D-5574-AF41-889C-A92BB74A5080}" type="presParOf" srcId="{002A0CF2-17EC-0546-885A-54D8E148FD47}" destId="{E28C7E12-2235-D84F-811C-934F7DC9085E}" srcOrd="1" destOrd="0" presId="urn:microsoft.com/office/officeart/2005/8/layout/orgChart1"/>
    <dgm:cxn modelId="{A8C8CADA-0D0E-C649-A6D5-A292E03F65B2}" type="presParOf" srcId="{002A0CF2-17EC-0546-885A-54D8E148FD47}" destId="{637CD689-E60D-634C-8B1A-2D3426A56C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11EFF6-D691-1441-88E2-D03ADA5F61DE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DA1D55-18D8-2E41-B88C-44522DF5085D}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gm:t>
    </dgm:pt>
    <dgm:pt modelId="{9944AEAD-A1B3-6E47-BDAB-2267FFAB6376}" type="parTrans" cxnId="{8613DCB0-6900-2C4C-A0B4-EDB21EC7A4DA}">
      <dgm:prSet/>
      <dgm:spPr/>
      <dgm:t>
        <a:bodyPr/>
        <a:lstStyle/>
        <a:p>
          <a:endParaRPr lang="en-US"/>
        </a:p>
      </dgm:t>
    </dgm:pt>
    <dgm:pt modelId="{EA7BFC4E-A425-3E4B-87AC-1882ADCB01EA}" type="sibTrans" cxnId="{8613DCB0-6900-2C4C-A0B4-EDB21EC7A4DA}">
      <dgm:prSet/>
      <dgm:spPr/>
      <dgm:t>
        <a:bodyPr/>
        <a:lstStyle/>
        <a:p>
          <a:endParaRPr lang="en-US"/>
        </a:p>
      </dgm:t>
    </dgm:pt>
    <dgm:pt modelId="{3FD0245A-564E-EE4B-81BA-B600C4320A33}" type="asst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Offer an overview of customer data and trends</a:t>
          </a:r>
        </a:p>
      </dgm:t>
    </dgm:pt>
    <dgm:pt modelId="{67E6F8AA-31D5-524D-B021-33C81389FA9F}" type="parTrans" cxnId="{09B693F8-6CCB-0D42-AAC2-C2B30A228AF4}">
      <dgm:prSet/>
      <dgm:spPr/>
      <dgm:t>
        <a:bodyPr/>
        <a:lstStyle/>
        <a:p>
          <a:endParaRPr lang="en-US"/>
        </a:p>
      </dgm:t>
    </dgm:pt>
    <dgm:pt modelId="{7E25D0E5-924F-6C4D-BEFB-84581B04244C}" type="sibTrans" cxnId="{09B693F8-6CCB-0D42-AAC2-C2B30A228AF4}">
      <dgm:prSet/>
      <dgm:spPr/>
      <dgm:t>
        <a:bodyPr/>
        <a:lstStyle/>
        <a:p>
          <a:endParaRPr lang="en-US"/>
        </a:p>
      </dgm:t>
    </dgm:pt>
    <dgm:pt modelId="{4FF30B88-2D54-1344-AC78-5F7C9C3966BE}" type="asst">
      <dgm:prSet phldrT="[Text]" custT="1"/>
      <dgm:spPr>
        <a:noFill/>
        <a:ln>
          <a:solidFill>
            <a:srgbClr val="8C223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Better identify client categories to boost customer management</a:t>
          </a:r>
        </a:p>
      </dgm:t>
    </dgm:pt>
    <dgm:pt modelId="{78793083-B613-C341-A838-863C81A00AEC}" type="parTrans" cxnId="{E91CCC25-897E-B640-9ECA-EAEAAB5A7A16}">
      <dgm:prSet/>
      <dgm:spPr/>
      <dgm:t>
        <a:bodyPr/>
        <a:lstStyle/>
        <a:p>
          <a:endParaRPr lang="en-US"/>
        </a:p>
      </dgm:t>
    </dgm:pt>
    <dgm:pt modelId="{673AD112-96D9-5E48-8336-1D3A4934F390}" type="sibTrans" cxnId="{E91CCC25-897E-B640-9ECA-EAEAAB5A7A16}">
      <dgm:prSet/>
      <dgm:spPr/>
      <dgm:t>
        <a:bodyPr/>
        <a:lstStyle/>
        <a:p>
          <a:endParaRPr lang="en-US"/>
        </a:p>
      </dgm:t>
    </dgm:pt>
    <dgm:pt modelId="{7FC0A783-1A69-DF40-880E-600F92CB5E76}" type="pres">
      <dgm:prSet presAssocID="{AC11EFF6-D691-1441-88E2-D03ADA5F61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FEDFF3-886A-CD41-874B-02D6EC86ADDF}" type="pres">
      <dgm:prSet presAssocID="{83DA1D55-18D8-2E41-B88C-44522DF5085D}" presName="hierRoot1" presStyleCnt="0">
        <dgm:presLayoutVars>
          <dgm:hierBranch val="init"/>
        </dgm:presLayoutVars>
      </dgm:prSet>
      <dgm:spPr/>
    </dgm:pt>
    <dgm:pt modelId="{170FB05E-1489-AC4E-98B0-298ECFAD1A90}" type="pres">
      <dgm:prSet presAssocID="{83DA1D55-18D8-2E41-B88C-44522DF5085D}" presName="rootComposite1" presStyleCnt="0"/>
      <dgm:spPr/>
    </dgm:pt>
    <dgm:pt modelId="{65A90697-4E81-234B-8F70-914E772AEB01}" type="pres">
      <dgm:prSet presAssocID="{83DA1D55-18D8-2E41-B88C-44522DF5085D}" presName="rootText1" presStyleLbl="node0" presStyleIdx="0" presStyleCnt="1">
        <dgm:presLayoutVars>
          <dgm:chPref val="3"/>
        </dgm:presLayoutVars>
      </dgm:prSet>
      <dgm:spPr/>
    </dgm:pt>
    <dgm:pt modelId="{66945573-6DDD-0745-8CFB-5B5A517EE37D}" type="pres">
      <dgm:prSet presAssocID="{83DA1D55-18D8-2E41-B88C-44522DF5085D}" presName="rootConnector1" presStyleLbl="node1" presStyleIdx="0" presStyleCnt="0"/>
      <dgm:spPr/>
    </dgm:pt>
    <dgm:pt modelId="{66613B3B-5733-5F45-BFAA-422A9D0A51D5}" type="pres">
      <dgm:prSet presAssocID="{83DA1D55-18D8-2E41-B88C-44522DF5085D}" presName="hierChild2" presStyleCnt="0"/>
      <dgm:spPr/>
    </dgm:pt>
    <dgm:pt modelId="{A5986E1F-6E37-9F49-A39F-FE34790266E1}" type="pres">
      <dgm:prSet presAssocID="{83DA1D55-18D8-2E41-B88C-44522DF5085D}" presName="hierChild3" presStyleCnt="0"/>
      <dgm:spPr/>
    </dgm:pt>
    <dgm:pt modelId="{DEA3BFB0-2EAA-1E42-8F47-220D42371CA3}" type="pres">
      <dgm:prSet presAssocID="{67E6F8AA-31D5-524D-B021-33C81389FA9F}" presName="Name111" presStyleLbl="parChTrans1D2" presStyleIdx="0" presStyleCnt="2"/>
      <dgm:spPr/>
    </dgm:pt>
    <dgm:pt modelId="{B0D22762-5DE0-9848-B726-96A431F29DA3}" type="pres">
      <dgm:prSet presAssocID="{3FD0245A-564E-EE4B-81BA-B600C4320A33}" presName="hierRoot3" presStyleCnt="0">
        <dgm:presLayoutVars>
          <dgm:hierBranch val="init"/>
        </dgm:presLayoutVars>
      </dgm:prSet>
      <dgm:spPr/>
    </dgm:pt>
    <dgm:pt modelId="{E85E2B32-6ED8-6C42-8CCC-6B0AD43177C8}" type="pres">
      <dgm:prSet presAssocID="{3FD0245A-564E-EE4B-81BA-B600C4320A33}" presName="rootComposite3" presStyleCnt="0"/>
      <dgm:spPr/>
    </dgm:pt>
    <dgm:pt modelId="{45F60860-376C-0846-8B8E-EFA5BB4D5E35}" type="pres">
      <dgm:prSet presAssocID="{3FD0245A-564E-EE4B-81BA-B600C4320A33}" presName="rootText3" presStyleLbl="asst1" presStyleIdx="0" presStyleCnt="2" custScaleX="122951">
        <dgm:presLayoutVars>
          <dgm:chPref val="3"/>
        </dgm:presLayoutVars>
      </dgm:prSet>
      <dgm:spPr/>
    </dgm:pt>
    <dgm:pt modelId="{935E7371-3EF4-B14E-BE09-9147548803E5}" type="pres">
      <dgm:prSet presAssocID="{3FD0245A-564E-EE4B-81BA-B600C4320A33}" presName="rootConnector3" presStyleLbl="asst1" presStyleIdx="0" presStyleCnt="2"/>
      <dgm:spPr/>
    </dgm:pt>
    <dgm:pt modelId="{CBAEFBB7-AC9B-FE40-9D3E-0F5FD8433249}" type="pres">
      <dgm:prSet presAssocID="{3FD0245A-564E-EE4B-81BA-B600C4320A33}" presName="hierChild6" presStyleCnt="0"/>
      <dgm:spPr/>
    </dgm:pt>
    <dgm:pt modelId="{F4305833-3952-9840-BC42-E92FCAAFF759}" type="pres">
      <dgm:prSet presAssocID="{3FD0245A-564E-EE4B-81BA-B600C4320A33}" presName="hierChild7" presStyleCnt="0"/>
      <dgm:spPr/>
    </dgm:pt>
    <dgm:pt modelId="{5E096CC5-58FA-5544-A2D6-999456D7AC0B}" type="pres">
      <dgm:prSet presAssocID="{78793083-B613-C341-A838-863C81A00AEC}" presName="Name111" presStyleLbl="parChTrans1D2" presStyleIdx="1" presStyleCnt="2"/>
      <dgm:spPr/>
    </dgm:pt>
    <dgm:pt modelId="{002A0CF2-17EC-0546-885A-54D8E148FD47}" type="pres">
      <dgm:prSet presAssocID="{4FF30B88-2D54-1344-AC78-5F7C9C3966BE}" presName="hierRoot3" presStyleCnt="0">
        <dgm:presLayoutVars>
          <dgm:hierBranch val="init"/>
        </dgm:presLayoutVars>
      </dgm:prSet>
      <dgm:spPr/>
    </dgm:pt>
    <dgm:pt modelId="{29D2C5DA-DBF1-E54E-A93A-D7E3FBC2EFF9}" type="pres">
      <dgm:prSet presAssocID="{4FF30B88-2D54-1344-AC78-5F7C9C3966BE}" presName="rootComposite3" presStyleCnt="0"/>
      <dgm:spPr/>
    </dgm:pt>
    <dgm:pt modelId="{C8C91611-DC7F-3345-B5EB-ED1C6E88BB39}" type="pres">
      <dgm:prSet presAssocID="{4FF30B88-2D54-1344-AC78-5F7C9C3966BE}" presName="rootText3" presStyleLbl="asst1" presStyleIdx="1" presStyleCnt="2" custScaleX="131852">
        <dgm:presLayoutVars>
          <dgm:chPref val="3"/>
        </dgm:presLayoutVars>
      </dgm:prSet>
      <dgm:spPr/>
    </dgm:pt>
    <dgm:pt modelId="{16F89FDA-7100-F647-9F87-40A1D481156C}" type="pres">
      <dgm:prSet presAssocID="{4FF30B88-2D54-1344-AC78-5F7C9C3966BE}" presName="rootConnector3" presStyleLbl="asst1" presStyleIdx="1" presStyleCnt="2"/>
      <dgm:spPr/>
    </dgm:pt>
    <dgm:pt modelId="{E28C7E12-2235-D84F-811C-934F7DC9085E}" type="pres">
      <dgm:prSet presAssocID="{4FF30B88-2D54-1344-AC78-5F7C9C3966BE}" presName="hierChild6" presStyleCnt="0"/>
      <dgm:spPr/>
    </dgm:pt>
    <dgm:pt modelId="{637CD689-E60D-634C-8B1A-2D3426A56C83}" type="pres">
      <dgm:prSet presAssocID="{4FF30B88-2D54-1344-AC78-5F7C9C3966BE}" presName="hierChild7" presStyleCnt="0"/>
      <dgm:spPr/>
    </dgm:pt>
  </dgm:ptLst>
  <dgm:cxnLst>
    <dgm:cxn modelId="{82470605-52C9-3C40-87BA-758598A6F773}" type="presOf" srcId="{AC11EFF6-D691-1441-88E2-D03ADA5F61DE}" destId="{7FC0A783-1A69-DF40-880E-600F92CB5E76}" srcOrd="0" destOrd="0" presId="urn:microsoft.com/office/officeart/2005/8/layout/orgChart1"/>
    <dgm:cxn modelId="{DF439A19-A7FC-AA43-AFF7-023E99A0A567}" type="presOf" srcId="{3FD0245A-564E-EE4B-81BA-B600C4320A33}" destId="{935E7371-3EF4-B14E-BE09-9147548803E5}" srcOrd="1" destOrd="0" presId="urn:microsoft.com/office/officeart/2005/8/layout/orgChart1"/>
    <dgm:cxn modelId="{E91CCC25-897E-B640-9ECA-EAEAAB5A7A16}" srcId="{83DA1D55-18D8-2E41-B88C-44522DF5085D}" destId="{4FF30B88-2D54-1344-AC78-5F7C9C3966BE}" srcOrd="1" destOrd="0" parTransId="{78793083-B613-C341-A838-863C81A00AEC}" sibTransId="{673AD112-96D9-5E48-8336-1D3A4934F390}"/>
    <dgm:cxn modelId="{21E4B669-7FBB-F043-916C-6DA93E4790B7}" type="presOf" srcId="{67E6F8AA-31D5-524D-B021-33C81389FA9F}" destId="{DEA3BFB0-2EAA-1E42-8F47-220D42371CA3}" srcOrd="0" destOrd="0" presId="urn:microsoft.com/office/officeart/2005/8/layout/orgChart1"/>
    <dgm:cxn modelId="{90BD6E84-A4E7-DA41-A387-47EF304092C5}" type="presOf" srcId="{83DA1D55-18D8-2E41-B88C-44522DF5085D}" destId="{66945573-6DDD-0745-8CFB-5B5A517EE37D}" srcOrd="1" destOrd="0" presId="urn:microsoft.com/office/officeart/2005/8/layout/orgChart1"/>
    <dgm:cxn modelId="{178A0E9A-0B36-2F46-B74B-E11C59F6EA35}" type="presOf" srcId="{83DA1D55-18D8-2E41-B88C-44522DF5085D}" destId="{65A90697-4E81-234B-8F70-914E772AEB01}" srcOrd="0" destOrd="0" presId="urn:microsoft.com/office/officeart/2005/8/layout/orgChart1"/>
    <dgm:cxn modelId="{DD9DFC9F-21D3-204C-A631-80AEFEF4EC0F}" type="presOf" srcId="{3FD0245A-564E-EE4B-81BA-B600C4320A33}" destId="{45F60860-376C-0846-8B8E-EFA5BB4D5E35}" srcOrd="0" destOrd="0" presId="urn:microsoft.com/office/officeart/2005/8/layout/orgChart1"/>
    <dgm:cxn modelId="{146C88AB-A69D-1B42-95AE-B68734C9D54E}" type="presOf" srcId="{78793083-B613-C341-A838-863C81A00AEC}" destId="{5E096CC5-58FA-5544-A2D6-999456D7AC0B}" srcOrd="0" destOrd="0" presId="urn:microsoft.com/office/officeart/2005/8/layout/orgChart1"/>
    <dgm:cxn modelId="{8613DCB0-6900-2C4C-A0B4-EDB21EC7A4DA}" srcId="{AC11EFF6-D691-1441-88E2-D03ADA5F61DE}" destId="{83DA1D55-18D8-2E41-B88C-44522DF5085D}" srcOrd="0" destOrd="0" parTransId="{9944AEAD-A1B3-6E47-BDAB-2267FFAB6376}" sibTransId="{EA7BFC4E-A425-3E4B-87AC-1882ADCB01EA}"/>
    <dgm:cxn modelId="{6B2B62C1-92EE-2A4C-881F-03FBCAA6F0A8}" type="presOf" srcId="{4FF30B88-2D54-1344-AC78-5F7C9C3966BE}" destId="{16F89FDA-7100-F647-9F87-40A1D481156C}" srcOrd="1" destOrd="0" presId="urn:microsoft.com/office/officeart/2005/8/layout/orgChart1"/>
    <dgm:cxn modelId="{0F9613E8-71FA-DD49-80F6-BEF61B52EC25}" type="presOf" srcId="{4FF30B88-2D54-1344-AC78-5F7C9C3966BE}" destId="{C8C91611-DC7F-3345-B5EB-ED1C6E88BB39}" srcOrd="0" destOrd="0" presId="urn:microsoft.com/office/officeart/2005/8/layout/orgChart1"/>
    <dgm:cxn modelId="{09B693F8-6CCB-0D42-AAC2-C2B30A228AF4}" srcId="{83DA1D55-18D8-2E41-B88C-44522DF5085D}" destId="{3FD0245A-564E-EE4B-81BA-B600C4320A33}" srcOrd="0" destOrd="0" parTransId="{67E6F8AA-31D5-524D-B021-33C81389FA9F}" sibTransId="{7E25D0E5-924F-6C4D-BEFB-84581B04244C}"/>
    <dgm:cxn modelId="{C83AC43B-866B-6748-8DA5-EF1378FA0632}" type="presParOf" srcId="{7FC0A783-1A69-DF40-880E-600F92CB5E76}" destId="{4AFEDFF3-886A-CD41-874B-02D6EC86ADDF}" srcOrd="0" destOrd="0" presId="urn:microsoft.com/office/officeart/2005/8/layout/orgChart1"/>
    <dgm:cxn modelId="{4F05A149-EBF7-F64A-8D09-7BC5B6248FAB}" type="presParOf" srcId="{4AFEDFF3-886A-CD41-874B-02D6EC86ADDF}" destId="{170FB05E-1489-AC4E-98B0-298ECFAD1A90}" srcOrd="0" destOrd="0" presId="urn:microsoft.com/office/officeart/2005/8/layout/orgChart1"/>
    <dgm:cxn modelId="{E8AE5AB6-B509-1A48-BEC5-1DCC09A7671D}" type="presParOf" srcId="{170FB05E-1489-AC4E-98B0-298ECFAD1A90}" destId="{65A90697-4E81-234B-8F70-914E772AEB01}" srcOrd="0" destOrd="0" presId="urn:microsoft.com/office/officeart/2005/8/layout/orgChart1"/>
    <dgm:cxn modelId="{45595B40-9371-8A4F-8EFC-949B68580444}" type="presParOf" srcId="{170FB05E-1489-AC4E-98B0-298ECFAD1A90}" destId="{66945573-6DDD-0745-8CFB-5B5A517EE37D}" srcOrd="1" destOrd="0" presId="urn:microsoft.com/office/officeart/2005/8/layout/orgChart1"/>
    <dgm:cxn modelId="{3D55C21F-98C5-BA44-92AE-FA75959F737D}" type="presParOf" srcId="{4AFEDFF3-886A-CD41-874B-02D6EC86ADDF}" destId="{66613B3B-5733-5F45-BFAA-422A9D0A51D5}" srcOrd="1" destOrd="0" presId="urn:microsoft.com/office/officeart/2005/8/layout/orgChart1"/>
    <dgm:cxn modelId="{B5543B67-5DB2-FA40-98D1-7C0EE577DE8E}" type="presParOf" srcId="{4AFEDFF3-886A-CD41-874B-02D6EC86ADDF}" destId="{A5986E1F-6E37-9F49-A39F-FE34790266E1}" srcOrd="2" destOrd="0" presId="urn:microsoft.com/office/officeart/2005/8/layout/orgChart1"/>
    <dgm:cxn modelId="{81E188F9-DD9C-6048-B6CB-27970051AFB0}" type="presParOf" srcId="{A5986E1F-6E37-9F49-A39F-FE34790266E1}" destId="{DEA3BFB0-2EAA-1E42-8F47-220D42371CA3}" srcOrd="0" destOrd="0" presId="urn:microsoft.com/office/officeart/2005/8/layout/orgChart1"/>
    <dgm:cxn modelId="{1F9C0D89-8341-5847-83DB-AB194BEF12CC}" type="presParOf" srcId="{A5986E1F-6E37-9F49-A39F-FE34790266E1}" destId="{B0D22762-5DE0-9848-B726-96A431F29DA3}" srcOrd="1" destOrd="0" presId="urn:microsoft.com/office/officeart/2005/8/layout/orgChart1"/>
    <dgm:cxn modelId="{79FFD935-12E6-6841-BA81-D1D9A2D18546}" type="presParOf" srcId="{B0D22762-5DE0-9848-B726-96A431F29DA3}" destId="{E85E2B32-6ED8-6C42-8CCC-6B0AD43177C8}" srcOrd="0" destOrd="0" presId="urn:microsoft.com/office/officeart/2005/8/layout/orgChart1"/>
    <dgm:cxn modelId="{C22556BE-FB76-F84B-902C-11AFEFAADBBA}" type="presParOf" srcId="{E85E2B32-6ED8-6C42-8CCC-6B0AD43177C8}" destId="{45F60860-376C-0846-8B8E-EFA5BB4D5E35}" srcOrd="0" destOrd="0" presId="urn:microsoft.com/office/officeart/2005/8/layout/orgChart1"/>
    <dgm:cxn modelId="{C8244CAB-63A8-C549-91B1-9F1B7D6E68C7}" type="presParOf" srcId="{E85E2B32-6ED8-6C42-8CCC-6B0AD43177C8}" destId="{935E7371-3EF4-B14E-BE09-9147548803E5}" srcOrd="1" destOrd="0" presId="urn:microsoft.com/office/officeart/2005/8/layout/orgChart1"/>
    <dgm:cxn modelId="{FC8B6662-C0B4-BF4B-8AA4-D716F7BB2C0F}" type="presParOf" srcId="{B0D22762-5DE0-9848-B726-96A431F29DA3}" destId="{CBAEFBB7-AC9B-FE40-9D3E-0F5FD8433249}" srcOrd="1" destOrd="0" presId="urn:microsoft.com/office/officeart/2005/8/layout/orgChart1"/>
    <dgm:cxn modelId="{CFF4EF55-3F95-BC47-8529-57BA8A2076CD}" type="presParOf" srcId="{B0D22762-5DE0-9848-B726-96A431F29DA3}" destId="{F4305833-3952-9840-BC42-E92FCAAFF759}" srcOrd="2" destOrd="0" presId="urn:microsoft.com/office/officeart/2005/8/layout/orgChart1"/>
    <dgm:cxn modelId="{54151CBF-F4BF-DA49-B1E7-6E98D953D48B}" type="presParOf" srcId="{A5986E1F-6E37-9F49-A39F-FE34790266E1}" destId="{5E096CC5-58FA-5544-A2D6-999456D7AC0B}" srcOrd="2" destOrd="0" presId="urn:microsoft.com/office/officeart/2005/8/layout/orgChart1"/>
    <dgm:cxn modelId="{81BF9644-FA6F-A04B-AFB4-11F414923E0A}" type="presParOf" srcId="{A5986E1F-6E37-9F49-A39F-FE34790266E1}" destId="{002A0CF2-17EC-0546-885A-54D8E148FD47}" srcOrd="3" destOrd="0" presId="urn:microsoft.com/office/officeart/2005/8/layout/orgChart1"/>
    <dgm:cxn modelId="{2AE1D68C-11FC-C145-A307-0DBF0D890C47}" type="presParOf" srcId="{002A0CF2-17EC-0546-885A-54D8E148FD47}" destId="{29D2C5DA-DBF1-E54E-A93A-D7E3FBC2EFF9}" srcOrd="0" destOrd="0" presId="urn:microsoft.com/office/officeart/2005/8/layout/orgChart1"/>
    <dgm:cxn modelId="{F0C9E720-FE07-7C45-B6B2-0829A4BC55D0}" type="presParOf" srcId="{29D2C5DA-DBF1-E54E-A93A-D7E3FBC2EFF9}" destId="{C8C91611-DC7F-3345-B5EB-ED1C6E88BB39}" srcOrd="0" destOrd="0" presId="urn:microsoft.com/office/officeart/2005/8/layout/orgChart1"/>
    <dgm:cxn modelId="{74134B0D-88F3-2049-B33C-9AD694EC3C2A}" type="presParOf" srcId="{29D2C5DA-DBF1-E54E-A93A-D7E3FBC2EFF9}" destId="{16F89FDA-7100-F647-9F87-40A1D481156C}" srcOrd="1" destOrd="0" presId="urn:microsoft.com/office/officeart/2005/8/layout/orgChart1"/>
    <dgm:cxn modelId="{F907758D-5574-AF41-889C-A92BB74A5080}" type="presParOf" srcId="{002A0CF2-17EC-0546-885A-54D8E148FD47}" destId="{E28C7E12-2235-D84F-811C-934F7DC9085E}" srcOrd="1" destOrd="0" presId="urn:microsoft.com/office/officeart/2005/8/layout/orgChart1"/>
    <dgm:cxn modelId="{A8C8CADA-0D0E-C649-A6D5-A292E03F65B2}" type="presParOf" srcId="{002A0CF2-17EC-0546-885A-54D8E148FD47}" destId="{637CD689-E60D-634C-8B1A-2D3426A56C83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FA01B-7F2D-8949-ABB9-86489FBA7099}">
      <dsp:nvSpPr>
        <dsp:cNvPr id="0" name=""/>
        <dsp:cNvSpPr/>
      </dsp:nvSpPr>
      <dsp:spPr>
        <a:xfrm>
          <a:off x="3093389" y="1695859"/>
          <a:ext cx="1453593" cy="1453593"/>
        </a:xfrm>
        <a:prstGeom prst="roundRect">
          <a:avLst/>
        </a:prstGeom>
        <a:solidFill>
          <a:srgbClr val="8C223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Tableau Project</a:t>
          </a:r>
        </a:p>
      </dsp:txBody>
      <dsp:txXfrm>
        <a:off x="3164348" y="1766818"/>
        <a:ext cx="1311675" cy="1311675"/>
      </dsp:txXfrm>
    </dsp:sp>
    <dsp:sp modelId="{E14E9A40-9427-D442-BB98-3D18075E2EF1}">
      <dsp:nvSpPr>
        <dsp:cNvPr id="0" name=""/>
        <dsp:cNvSpPr/>
      </dsp:nvSpPr>
      <dsp:spPr>
        <a:xfrm rot="13488390">
          <a:off x="2325841" y="1384340"/>
          <a:ext cx="8979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7984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ACE90-4022-0E4E-A540-935CB23298F0}">
      <dsp:nvSpPr>
        <dsp:cNvPr id="0" name=""/>
        <dsp:cNvSpPr/>
      </dsp:nvSpPr>
      <dsp:spPr>
        <a:xfrm>
          <a:off x="1166479" y="94021"/>
          <a:ext cx="1599088" cy="973907"/>
        </a:xfrm>
        <a:prstGeom prst="round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1: Analyze, collect requirements</a:t>
          </a:r>
        </a:p>
      </dsp:txBody>
      <dsp:txXfrm>
        <a:off x="1214021" y="141563"/>
        <a:ext cx="1504004" cy="878823"/>
      </dsp:txXfrm>
    </dsp:sp>
    <dsp:sp modelId="{BFC26316-0495-A74F-8557-73A27AA2BED3}">
      <dsp:nvSpPr>
        <dsp:cNvPr id="0" name=""/>
        <dsp:cNvSpPr/>
      </dsp:nvSpPr>
      <dsp:spPr>
        <a:xfrm rot="18885555">
          <a:off x="4407285" y="1375189"/>
          <a:ext cx="9032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320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44573-C4CA-FE42-8869-5D98820CE7B8}">
      <dsp:nvSpPr>
        <dsp:cNvPr id="0" name=""/>
        <dsp:cNvSpPr/>
      </dsp:nvSpPr>
      <dsp:spPr>
        <a:xfrm>
          <a:off x="4969441" y="80612"/>
          <a:ext cx="1380621" cy="973907"/>
        </a:xfrm>
        <a:prstGeom prst="round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2: Build Data Source</a:t>
          </a:r>
        </a:p>
      </dsp:txBody>
      <dsp:txXfrm>
        <a:off x="5016983" y="128154"/>
        <a:ext cx="1285537" cy="878823"/>
      </dsp:txXfrm>
    </dsp:sp>
    <dsp:sp modelId="{AC084B25-842F-6445-B1F8-67AB013FB6B0}">
      <dsp:nvSpPr>
        <dsp:cNvPr id="0" name=""/>
        <dsp:cNvSpPr/>
      </dsp:nvSpPr>
      <dsp:spPr>
        <a:xfrm rot="2069199">
          <a:off x="4480777" y="3135226"/>
          <a:ext cx="7534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446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A053A-C77F-8D4A-9206-4A8D58515E1E}">
      <dsp:nvSpPr>
        <dsp:cNvPr id="0" name=""/>
        <dsp:cNvSpPr/>
      </dsp:nvSpPr>
      <dsp:spPr>
        <a:xfrm>
          <a:off x="5132263" y="3348532"/>
          <a:ext cx="1489261" cy="973907"/>
        </a:xfrm>
        <a:prstGeom prst="round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3: Build Charts</a:t>
          </a:r>
        </a:p>
      </dsp:txBody>
      <dsp:txXfrm>
        <a:off x="5179805" y="3396074"/>
        <a:ext cx="1394177" cy="878823"/>
      </dsp:txXfrm>
    </dsp:sp>
    <dsp:sp modelId="{9727F4AA-1983-4443-A207-5ADEEB5A2BEF}">
      <dsp:nvSpPr>
        <dsp:cNvPr id="0" name=""/>
        <dsp:cNvSpPr/>
      </dsp:nvSpPr>
      <dsp:spPr>
        <a:xfrm rot="8588322">
          <a:off x="2456489" y="3179830"/>
          <a:ext cx="7076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7631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F2A01-FAF9-3143-BD1B-0537D859A73A}">
      <dsp:nvSpPr>
        <dsp:cNvPr id="0" name=""/>
        <dsp:cNvSpPr/>
      </dsp:nvSpPr>
      <dsp:spPr>
        <a:xfrm>
          <a:off x="1106736" y="3392077"/>
          <a:ext cx="1542017" cy="973907"/>
        </a:xfrm>
        <a:prstGeom prst="round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Step 4: Build Dashboards</a:t>
          </a:r>
        </a:p>
      </dsp:txBody>
      <dsp:txXfrm>
        <a:off x="1154278" y="3439619"/>
        <a:ext cx="1446933" cy="878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6CC5-58FA-5544-A2D6-999456D7AC0B}">
      <dsp:nvSpPr>
        <dsp:cNvPr id="0" name=""/>
        <dsp:cNvSpPr/>
      </dsp:nvSpPr>
      <dsp:spPr>
        <a:xfrm>
          <a:off x="2081492" y="1230777"/>
          <a:ext cx="163759" cy="717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422"/>
              </a:lnTo>
              <a:lnTo>
                <a:pt x="163759" y="7174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3BFB0-2EAA-1E42-8F47-220D42371CA3}">
      <dsp:nvSpPr>
        <dsp:cNvPr id="0" name=""/>
        <dsp:cNvSpPr/>
      </dsp:nvSpPr>
      <dsp:spPr>
        <a:xfrm>
          <a:off x="1917732" y="1230777"/>
          <a:ext cx="163759" cy="717422"/>
        </a:xfrm>
        <a:custGeom>
          <a:avLst/>
          <a:gdLst/>
          <a:ahLst/>
          <a:cxnLst/>
          <a:rect l="0" t="0" r="0" b="0"/>
          <a:pathLst>
            <a:path>
              <a:moveTo>
                <a:pt x="163759" y="0"/>
              </a:moveTo>
              <a:lnTo>
                <a:pt x="163759" y="717422"/>
              </a:lnTo>
              <a:lnTo>
                <a:pt x="0" y="7174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90697-4E81-234B-8F70-914E772AEB01}">
      <dsp:nvSpPr>
        <dsp:cNvPr id="0" name=""/>
        <dsp:cNvSpPr/>
      </dsp:nvSpPr>
      <dsp:spPr>
        <a:xfrm>
          <a:off x="1301684" y="450970"/>
          <a:ext cx="1559614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sp:txBody>
      <dsp:txXfrm>
        <a:off x="1301684" y="450970"/>
        <a:ext cx="1559614" cy="779807"/>
      </dsp:txXfrm>
    </dsp:sp>
    <dsp:sp modelId="{45F60860-376C-0846-8B8E-EFA5BB4D5E35}">
      <dsp:nvSpPr>
        <dsp:cNvPr id="0" name=""/>
        <dsp:cNvSpPr/>
      </dsp:nvSpPr>
      <dsp:spPr>
        <a:xfrm>
          <a:off x="170" y="1558297"/>
          <a:ext cx="1917561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Provide an overview of sales indicators and trends </a:t>
          </a:r>
        </a:p>
      </dsp:txBody>
      <dsp:txXfrm>
        <a:off x="170" y="1558297"/>
        <a:ext cx="1917561" cy="779807"/>
      </dsp:txXfrm>
    </dsp:sp>
    <dsp:sp modelId="{C8C91611-DC7F-3345-B5EB-ED1C6E88BB39}">
      <dsp:nvSpPr>
        <dsp:cNvPr id="0" name=""/>
        <dsp:cNvSpPr/>
      </dsp:nvSpPr>
      <dsp:spPr>
        <a:xfrm>
          <a:off x="2245251" y="1558297"/>
          <a:ext cx="2056383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Compare year-over-year sales performance and understand sales patterns</a:t>
          </a:r>
        </a:p>
      </dsp:txBody>
      <dsp:txXfrm>
        <a:off x="2245251" y="1558297"/>
        <a:ext cx="2056383" cy="779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6CC5-58FA-5544-A2D6-999456D7AC0B}">
      <dsp:nvSpPr>
        <dsp:cNvPr id="0" name=""/>
        <dsp:cNvSpPr/>
      </dsp:nvSpPr>
      <dsp:spPr>
        <a:xfrm>
          <a:off x="2081492" y="1230777"/>
          <a:ext cx="163759" cy="717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422"/>
              </a:lnTo>
              <a:lnTo>
                <a:pt x="163759" y="7174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3BFB0-2EAA-1E42-8F47-220D42371CA3}">
      <dsp:nvSpPr>
        <dsp:cNvPr id="0" name=""/>
        <dsp:cNvSpPr/>
      </dsp:nvSpPr>
      <dsp:spPr>
        <a:xfrm>
          <a:off x="1917732" y="1230777"/>
          <a:ext cx="163759" cy="717422"/>
        </a:xfrm>
        <a:custGeom>
          <a:avLst/>
          <a:gdLst/>
          <a:ahLst/>
          <a:cxnLst/>
          <a:rect l="0" t="0" r="0" b="0"/>
          <a:pathLst>
            <a:path>
              <a:moveTo>
                <a:pt x="163759" y="0"/>
              </a:moveTo>
              <a:lnTo>
                <a:pt x="163759" y="717422"/>
              </a:lnTo>
              <a:lnTo>
                <a:pt x="0" y="71742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90697-4E81-234B-8F70-914E772AEB01}">
      <dsp:nvSpPr>
        <dsp:cNvPr id="0" name=""/>
        <dsp:cNvSpPr/>
      </dsp:nvSpPr>
      <dsp:spPr>
        <a:xfrm>
          <a:off x="1301684" y="450970"/>
          <a:ext cx="1559614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sp:txBody>
      <dsp:txXfrm>
        <a:off x="1301684" y="450970"/>
        <a:ext cx="1559614" cy="779807"/>
      </dsp:txXfrm>
    </dsp:sp>
    <dsp:sp modelId="{45F60860-376C-0846-8B8E-EFA5BB4D5E35}">
      <dsp:nvSpPr>
        <dsp:cNvPr id="0" name=""/>
        <dsp:cNvSpPr/>
      </dsp:nvSpPr>
      <dsp:spPr>
        <a:xfrm>
          <a:off x="170" y="1558297"/>
          <a:ext cx="1917561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Offer an overview of customer data and trends</a:t>
          </a:r>
        </a:p>
      </dsp:txBody>
      <dsp:txXfrm>
        <a:off x="170" y="1558297"/>
        <a:ext cx="1917561" cy="779807"/>
      </dsp:txXfrm>
    </dsp:sp>
    <dsp:sp modelId="{C8C91611-DC7F-3345-B5EB-ED1C6E88BB39}">
      <dsp:nvSpPr>
        <dsp:cNvPr id="0" name=""/>
        <dsp:cNvSpPr/>
      </dsp:nvSpPr>
      <dsp:spPr>
        <a:xfrm>
          <a:off x="2245251" y="1558297"/>
          <a:ext cx="2056383" cy="779807"/>
        </a:xfrm>
        <a:prstGeom prst="rect">
          <a:avLst/>
        </a:prstGeom>
        <a:noFill/>
        <a:ln w="19050" cap="flat" cmpd="sng" algn="ctr">
          <a:solidFill>
            <a:srgbClr val="8C22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Better identify client categories to boost customer management</a:t>
          </a:r>
        </a:p>
      </dsp:txBody>
      <dsp:txXfrm>
        <a:off x="2245251" y="1558297"/>
        <a:ext cx="2056383" cy="779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01E2-053D-CB8E-0697-C858DB9C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E5C4B-4EE7-BD65-B57E-1A2A8FAD5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26D61-505F-2459-143B-FE1AF144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CAC6-7333-DFF1-06AB-4ABF0A33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865C-57E5-74DA-8E6E-DBA65875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0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6013-0351-F2A2-F809-D5E5D572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D6604-DA70-986B-366E-EA79DD1E8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462CB-CCEF-EC30-C681-9B1DFFED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01E80-5870-8EC7-BDE2-C2E4193B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7A44A-B6FC-1C01-CCCB-8B0A28AC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4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DC740-2A3B-5455-328E-F8100BDE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9801B-AD61-9B4F-A7CB-402056373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B1C9D-B997-F944-54B7-2503B1BF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ADF77-BC80-C785-2D7A-DF86240B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6E16B-0A2A-47B7-69A1-1094B851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B2ED-DBDA-C1AB-E3FA-B072FADE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A3D9-5A25-BDEB-E56D-FC59C990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08AB-0FAB-FC3F-6CA7-958F9330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D0ED6-77F9-865D-F066-3EAB9F8C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0BAC-BBA1-733A-FB7E-B2090EE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98A3-9656-2923-5205-AE3EC46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73AE3-3EAE-84EC-FDEE-D74A7773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954A-61C8-5EAB-2D10-B2581557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4D214-D539-F8B3-B830-10DCF8A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AA7A-4DFD-3865-A302-F18E4238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9DFB-D9CA-FA54-8D48-A7D53385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A1C4-9B79-0217-ECF9-A6581B517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FA10-0CF9-D02C-C8E0-F19EAAF11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AB330-AF76-11CD-C988-4A17B432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B5147-FC2E-3612-F28E-10E2FCCA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0D2F7-79D8-C5FF-1BBF-87E06AC8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5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2AD4-841A-1FD3-D33F-23866CDD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2ED4A-4E46-AC5F-C2CB-69802732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A4D9C-8835-81FD-ABD0-03C2329BF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24405-E5FF-D986-98A1-E39D3B24C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B4659-91CF-F77D-38F5-EAE220A84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41533-5A30-226E-CBF0-4B926C43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FCF85-4FE6-E7C1-FCD3-B9BAFC23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F5BB4-6970-D45A-6A12-ADB93598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9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AFFB-F109-D7F9-5A1F-A9B42CAB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AD3ED-102C-CA63-56F7-576C6B15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74FF4-8B89-3E21-8C72-78CD6B80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879E5-7B1C-5EF1-5397-A2AB6F21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11604-11CB-9E0B-A95F-D3B1638D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E52C5-D34F-468F-D256-6FC43CD9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7DFE-4811-94AB-9495-4C02136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2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1DD6-F24B-0CC4-8247-7FCC8FFD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8576-C8A0-8E12-3B30-375FABB4E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28A73-6FE3-963B-6CD0-3BBC95ED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49E17-A3FD-D204-2DF1-8478E7A9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BABD5-EB99-2DAD-0204-B7D74E75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14C73-D1D2-812A-0453-10630704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F4B8-DCCA-8217-8E8E-C6A269FA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518E6C-FAC7-EF33-670F-5DF4565C6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0753A-31F2-6AA9-1A97-2B895AC9B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C460-7884-5638-5F90-3F6DF1C8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7F7C6-2D53-57D1-0E67-E6C0FAD5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B9CA1-89F3-9EC0-0812-97BE5B14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D497A-515D-6947-E9F1-26D54456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D4B0-CE6E-22D3-D2F1-7D5923A8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37C2-E91F-6135-15FF-51C65A53C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C8C3B-8A9F-5645-8A9C-B3A31C60CB77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38826-B0A9-5DC4-4CF5-5A6743DFE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2332-DD66-E3FB-8F8B-E3BEB93E6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DC5D35-7A29-114F-B356-C1526D16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8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public.tableau.com/app/profile/jamuna.mahalingam/viz/SalesCustomerDashboardsDynamic_17286981407710/CustomerDashboard?publish=ye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oi.org/10.30630/joiv.6.4.952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doi.org/10.31181/dma2120243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33330/jurteksi.v10i2.2612" TargetMode="External"/><Relationship Id="rId5" Type="http://schemas.openxmlformats.org/officeDocument/2006/relationships/hyperlink" Target="https://doi.org/10.1108/k-02-2023-0245" TargetMode="External"/><Relationship Id="rId4" Type="http://schemas.openxmlformats.org/officeDocument/2006/relationships/hyperlink" Target="https://www.sciencedirect.com/science/article/pii/S01482963220008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650E-2BBF-A3CF-884C-082C9D4A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1683865"/>
            <a:ext cx="9662160" cy="238760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Project</a:t>
            </a: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Sales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D5AC-638C-126D-BE2D-14B51323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087" y="4667669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Jamuna J. Mahalingam</a:t>
            </a: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ADF987C-72CD-279F-A4A3-30998F49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C4378-FB22-AC97-99E4-E0EB1486B6D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43D799-330A-1F96-C9C2-DFF4E409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079FA-4B6F-6637-FCAC-61CEC8E3372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1999-FEBD-16DF-C210-E56A5B768AD3}"/>
              </a:ext>
            </a:extLst>
          </p:cNvPr>
          <p:cNvSpPr txBox="1"/>
          <p:nvPr/>
        </p:nvSpPr>
        <p:spPr>
          <a:xfrm>
            <a:off x="8955608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11,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33EB4-CB87-94C7-22F3-F19586D78F3B}"/>
              </a:ext>
            </a:extLst>
          </p:cNvPr>
          <p:cNvSpPr txBox="1"/>
          <p:nvPr/>
        </p:nvSpPr>
        <p:spPr>
          <a:xfrm>
            <a:off x="6775760" y="6323432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DS61380H124</a:t>
            </a:r>
            <a:endParaRPr lang="en-US" sz="1400" b="0" i="0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B5F3-A0B9-047D-00CF-BA2DE85A365F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656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AEDB-6357-4678-E7B6-623D8592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E50C-7DC5-0ADA-42F2-294B767CC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90C944AA-DB9A-9086-FBB0-901AAC4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360027-60A0-1909-14FB-9D991F55E7F1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F7AF0D9-7CA1-88FA-5184-7780DEA3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227FF0-0731-AAD6-9F51-0B9DFEFFF4C5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1C0F5-B749-D27A-F0B8-981CA060ADBA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06C70-E68C-8BB6-D2CC-2B733B4498DE}"/>
              </a:ext>
            </a:extLst>
          </p:cNvPr>
          <p:cNvSpPr txBox="1"/>
          <p:nvPr/>
        </p:nvSpPr>
        <p:spPr>
          <a:xfrm>
            <a:off x="401095" y="315060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Dashboard KPI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E1E9BE-AC5D-A977-715F-AEC97949019C}"/>
              </a:ext>
            </a:extLst>
          </p:cNvPr>
          <p:cNvSpPr txBox="1"/>
          <p:nvPr/>
        </p:nvSpPr>
        <p:spPr>
          <a:xfrm>
            <a:off x="1287034" y="4917996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Customers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3311E-93CA-BB47-E202-D398B5A05E22}"/>
              </a:ext>
            </a:extLst>
          </p:cNvPr>
          <p:cNvSpPr txBox="1"/>
          <p:nvPr/>
        </p:nvSpPr>
        <p:spPr>
          <a:xfrm>
            <a:off x="5435171" y="4977209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Sales per Customer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F86012-D57B-A151-64C7-642F8462D4AA}"/>
              </a:ext>
            </a:extLst>
          </p:cNvPr>
          <p:cNvSpPr txBox="1"/>
          <p:nvPr/>
        </p:nvSpPr>
        <p:spPr>
          <a:xfrm>
            <a:off x="9435924" y="4977208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Orders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E3D9A85-272D-B6FD-69A6-241BF2A0CB75}"/>
              </a:ext>
            </a:extLst>
          </p:cNvPr>
          <p:cNvSpPr txBox="1">
            <a:spLocks/>
          </p:cNvSpPr>
          <p:nvPr/>
        </p:nvSpPr>
        <p:spPr>
          <a:xfrm>
            <a:off x="355996" y="627204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the monthly data for each KPI liste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below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both the current and previous years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i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dentify months with best and poor performing sales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F000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9C135-4CB9-C809-CFD9-762831F2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" y="2412754"/>
            <a:ext cx="3751684" cy="2146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CAFDF-7C44-BA6F-A7CD-E58172EF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086" y="2407350"/>
            <a:ext cx="3566378" cy="2151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CFC2D9-AA40-6F6F-0B43-87ED92482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733" y="2420877"/>
            <a:ext cx="3637911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9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EA682-3304-09F6-F0A9-629505F3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C6DB-BDA3-842E-00D5-BAA93ACBA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5D495B82-D873-2BEA-EE29-23C1C035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006A8-0751-A0C8-FB94-064B1060381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709436C-2FFC-B1D3-9925-CF87852A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34764-8F44-CDE1-720A-F98C2E2D5D34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EB03C-49B3-0BBE-2FC1-B6C0527A3993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762B3-BC24-7AD8-49EE-216F013AB5E9}"/>
              </a:ext>
            </a:extLst>
          </p:cNvPr>
          <p:cNvSpPr txBox="1"/>
          <p:nvPr/>
        </p:nvSpPr>
        <p:spPr>
          <a:xfrm>
            <a:off x="401095" y="315060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Distribution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240283-AC6F-B8C2-7A9E-C7369210A25E}"/>
              </a:ext>
            </a:extLst>
          </p:cNvPr>
          <p:cNvSpPr txBox="1">
            <a:spLocks/>
          </p:cNvSpPr>
          <p:nvPr/>
        </p:nvSpPr>
        <p:spPr>
          <a:xfrm>
            <a:off x="355996" y="627204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 the customer distribution based on placed orders 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rovide insights into customer behavior and engagement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n-US" dirty="0">
              <a:solidFill>
                <a:srgbClr val="3F000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4968A-294D-F159-4427-CAD2FDFA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19" y="1873572"/>
            <a:ext cx="6259562" cy="36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4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58CE-DF19-0070-68CF-A68E698B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99A0-FEAC-05C0-07C7-FBB99BD8C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D0389-6953-ECD1-DB30-749774247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598647"/>
            <a:ext cx="11198067" cy="4387361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/>
            <a:endParaRPr lang="en-US" sz="1600" b="0" i="0" u="none" strike="noStrike" dirty="0">
              <a:solidFill>
                <a:srgbClr val="333333"/>
              </a:solidFill>
              <a:effectLst/>
              <a:latin typeface="Inter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8BBAE64D-16B7-243F-DE4D-2F1961D9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887768-6933-CA61-A36B-6C7522021F95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F067F47A-5F4C-EA15-C184-AE201329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5E8BD-F5F5-BAE4-925D-48609BABFE24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19A77-DDC7-4750-1109-B41F875F8322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62B31-47BC-92B2-11AC-69E1F6C3B9FC}"/>
              </a:ext>
            </a:extLst>
          </p:cNvPr>
          <p:cNvSpPr txBox="1"/>
          <p:nvPr/>
        </p:nvSpPr>
        <p:spPr>
          <a:xfrm>
            <a:off x="401095" y="315060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Dashboard Distribution Contd.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B33A05A-73D9-D703-2068-A0A2DC3CB4DE}"/>
              </a:ext>
            </a:extLst>
          </p:cNvPr>
          <p:cNvSpPr txBox="1">
            <a:spLocks/>
          </p:cNvSpPr>
          <p:nvPr/>
        </p:nvSpPr>
        <p:spPr>
          <a:xfrm>
            <a:off x="355996" y="627204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top 10 high profit customers 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information, such as current ranking, current sales, number of orders, current profits, and last date of order</a:t>
            </a:r>
          </a:p>
          <a:p>
            <a:pPr algn="l" fontAlgn="base"/>
            <a:endParaRPr lang="en-US" dirty="0">
              <a:solidFill>
                <a:srgbClr val="3F000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0F057-3D66-CD39-FCB8-BA9E5139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581" y="1989180"/>
            <a:ext cx="675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33BD-B991-676E-16CB-27D3D327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0B88-AC40-2E42-A9AB-1A1133448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76B62-91BE-65B2-FB19-A97693A74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598647"/>
            <a:ext cx="11198067" cy="4387361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 t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public dashboard - </a:t>
            </a:r>
            <a:endParaRPr lang="en-US" sz="1600" b="0" i="0" u="none" strike="noStrike" dirty="0">
              <a:solidFill>
                <a:srgbClr val="333333"/>
              </a:solidFill>
              <a:effectLst/>
              <a:latin typeface="Inter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4B4C2623-21B3-891E-8516-41F7507D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BBEA4-AF4E-4A35-C454-4D4CE950918F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8AD36C44-F2C0-6AC0-7650-45377F15D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48F9D-9D45-15D9-A5FF-4DF149E1A34B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9F4E4-304F-C531-81D1-2337B464B2E4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51B8-050C-8630-1BDB-7684F87A509E}"/>
              </a:ext>
            </a:extLst>
          </p:cNvPr>
          <p:cNvSpPr txBox="1"/>
          <p:nvPr/>
        </p:nvSpPr>
        <p:spPr>
          <a:xfrm>
            <a:off x="401095" y="315060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Dynamic Dashboard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4E4126-01B7-D606-C5F7-5A76DE2AB7FC}"/>
              </a:ext>
            </a:extLst>
          </p:cNvPr>
          <p:cNvSpPr txBox="1">
            <a:spLocks/>
          </p:cNvSpPr>
          <p:nvPr/>
        </p:nvSpPr>
        <p:spPr>
          <a:xfrm>
            <a:off x="355996" y="627204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F16CA4E-15CD-B8F3-442A-F45803922BD5}"/>
              </a:ext>
            </a:extLst>
          </p:cNvPr>
          <p:cNvSpPr txBox="1">
            <a:spLocks/>
          </p:cNvSpPr>
          <p:nvPr/>
        </p:nvSpPr>
        <p:spPr>
          <a:xfrm>
            <a:off x="526971" y="1031446"/>
            <a:ext cx="10856116" cy="4266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pPr algn="l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https://public.tableau.com/app/profile/jamuna.mahalingam/viz/SalesCustomerDashboardsDynamic_17286981407710/CustomerDashboard?publish=yes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FinalVideo">
            <a:hlinkClick r:id="" action="ppaction://media"/>
            <a:extLst>
              <a:ext uri="{FF2B5EF4-FFF2-40B4-BE49-F238E27FC236}">
                <a16:creationId xmlns:a16="http://schemas.microsoft.com/office/drawing/2014/main" id="{A9E30787-DA16-7D3E-E4E6-967AF4917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0362" y="2087414"/>
            <a:ext cx="5071779" cy="3169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5E2BA3-5A2E-1F83-3266-E8633B397DAF}"/>
              </a:ext>
            </a:extLst>
          </p:cNvPr>
          <p:cNvSpPr txBox="1"/>
          <p:nvPr/>
        </p:nvSpPr>
        <p:spPr>
          <a:xfrm>
            <a:off x="3904196" y="5338204"/>
            <a:ext cx="321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Video Demonstration of Dynamic Dashboard</a:t>
            </a:r>
          </a:p>
        </p:txBody>
      </p:sp>
    </p:spTree>
    <p:extLst>
      <p:ext uri="{BB962C8B-B14F-4D97-AF65-F5344CB8AC3E}">
        <p14:creationId xmlns:p14="http://schemas.microsoft.com/office/powerpoint/2010/main" val="20855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33BD-B991-676E-16CB-27D3D327E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0B88-AC40-2E42-A9AB-1A1133448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76B62-91BE-65B2-FB19-A97693A74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598647"/>
            <a:ext cx="11198067" cy="4387361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4B4C2623-21B3-891E-8516-41F7507D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BBEA4-AF4E-4A35-C454-4D4CE950918F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8AD36C44-F2C0-6AC0-7650-45377F15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48F9D-9D45-15D9-A5FF-4DF149E1A34B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9F4E4-304F-C531-81D1-2337B464B2E4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51B8-050C-8630-1BDB-7684F87A509E}"/>
              </a:ext>
            </a:extLst>
          </p:cNvPr>
          <p:cNvSpPr txBox="1"/>
          <p:nvPr/>
        </p:nvSpPr>
        <p:spPr>
          <a:xfrm>
            <a:off x="401095" y="31506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4E4126-01B7-D606-C5F7-5A76DE2AB7FC}"/>
              </a:ext>
            </a:extLst>
          </p:cNvPr>
          <p:cNvSpPr txBox="1">
            <a:spLocks/>
          </p:cNvSpPr>
          <p:nvPr/>
        </p:nvSpPr>
        <p:spPr>
          <a:xfrm>
            <a:off x="355996" y="627204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F16CA4E-15CD-B8F3-442A-F45803922BD5}"/>
              </a:ext>
            </a:extLst>
          </p:cNvPr>
          <p:cNvSpPr txBox="1">
            <a:spLocks/>
          </p:cNvSpPr>
          <p:nvPr/>
        </p:nvSpPr>
        <p:spPr>
          <a:xfrm>
            <a:off x="401095" y="1013762"/>
            <a:ext cx="10856116" cy="4266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Tableau dashboard has been built to assist management in understanding their profit margin, sales performance and best performing products over the year range 2020-2023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Customer analysis has been done to show the best performing customers, and the most profitable product segments.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data insights can help drive marketing campaigns for optimal company success.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0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650E-2BBF-A3CF-884C-082C9D4A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D5AC-638C-126D-BE2D-14B51323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030" y="2486820"/>
            <a:ext cx="9144000" cy="165576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ADF987C-72CD-279F-A4A3-30998F49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C4378-FB22-AC97-99E4-E0EB1486B6D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43D799-330A-1F96-C9C2-DFF4E409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079FA-4B6F-6637-FCAC-61CEC8E3372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B5F3-A0B9-047D-00CF-BA2DE85A365F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6190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650E-2BBF-A3CF-884C-082C9D4A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D5AC-638C-126D-BE2D-14B51323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1439490"/>
            <a:ext cx="11389810" cy="4883941"/>
          </a:xfrm>
        </p:spPr>
        <p:txBody>
          <a:bodyPr>
            <a:noAutofit/>
          </a:bodyPr>
          <a:lstStyle/>
          <a:p>
            <a:pPr marL="457200" indent="-457200" algn="l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Kallel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B. E.,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Bouajaja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S., &amp;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Elloumi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(2024). Developing a Sales Dashboard with Power BI – A Case Study in a Pharmaceutical Company.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Making Advances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(1), 142–147.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https://doi.org/10.31181/dma21202438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Parhusip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H. A.,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Trihandaru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Heriadi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H.,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Santosa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P., &amp;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Puspasari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D. (2022). Data Exploration Using Tableau and Principal Component Analysis.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JOIV : International Journal on Informatics Visualization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(4), 911.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https://doi.org/10.30630/joiv.6.4.952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/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Peesker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K. M., Kerr, P. D.,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Bolander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W., Ryals, L. J., Lister, J. A., &amp; Dover, H. F. (2022). Hiring for sales success: The emerging importance of salesperson analytical skills.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Business Research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144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17–30.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https://www.sciencedirect.com/science/article/pii/S0148296322000820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Singh, C., Manoj Kumar Dash, Sahu, R., &amp; Kumar, A. (2023). Artificial intelligence in customer retention: a bibliometric analysis and future research framework.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Kybernetes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https://doi.org/10.1108/k-02-2023-0245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/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Sinlae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F., Yasir, M., &amp;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Muhajirin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(2024). APPLICATION OF BUSINESS INTELLIGENCE IN THE ANALYSIS AND VISUALIZATION OF XYZ UNIVERSITY ALUMNI DATA USING THE TABLEAU PLATFORM.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JURTEKSI (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Jurnal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(2), 209–216.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https://doi.org/10.33330/jurteksi.v10i2.2612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457200" indent="-457200" algn="l"/>
            <a:endParaRPr lang="en-US" sz="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US" sz="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en-US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457200" indent="-457200" algn="l"/>
            <a:endParaRPr lang="en-US" sz="105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457200" indent="-457200"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</a:t>
            </a:r>
          </a:p>
          <a:p>
            <a:pPr marL="457200" indent="-457200"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/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</a:t>
            </a:r>
          </a:p>
          <a:p>
            <a:pPr algn="l"/>
            <a:endParaRPr lang="en-US" sz="1200" dirty="0">
              <a:solidFill>
                <a:srgbClr val="8C22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ADF987C-72CD-279F-A4A3-30998F495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C4378-FB22-AC97-99E4-E0EB1486B6D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43D799-330A-1F96-C9C2-DFF4E4092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079FA-4B6F-6637-FCAC-61CEC8E3372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B5F3-A0B9-047D-00CF-BA2DE85A365F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C5BA2-76CB-5C36-7F4A-21A24F0A93E9}"/>
              </a:ext>
            </a:extLst>
          </p:cNvPr>
          <p:cNvSpPr txBox="1"/>
          <p:nvPr/>
        </p:nvSpPr>
        <p:spPr>
          <a:xfrm>
            <a:off x="401095" y="315060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4264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650E-2BBF-A3CF-884C-082C9D4A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D5AC-638C-126D-BE2D-14B51323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48" y="69610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  <a:p>
            <a:pPr algn="l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ADF987C-72CD-279F-A4A3-30998F49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C4378-FB22-AC97-99E4-E0EB1486B6D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43D799-330A-1F96-C9C2-DFF4E409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079FA-4B6F-6637-FCAC-61CEC8E3372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B5F3-A0B9-047D-00CF-BA2DE85A365F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" name="Picture 6" descr="A person smiling at camera&#10;&#10;Description automatically generated">
            <a:extLst>
              <a:ext uri="{FF2B5EF4-FFF2-40B4-BE49-F238E27FC236}">
                <a16:creationId xmlns:a16="http://schemas.microsoft.com/office/drawing/2014/main" id="{B6DEBF9F-CFC3-2069-545E-58F6A0C6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80" y="2262994"/>
            <a:ext cx="21336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70977-7B6A-65EE-7277-EE9D16AA4472}"/>
              </a:ext>
            </a:extLst>
          </p:cNvPr>
          <p:cNvSpPr txBox="1"/>
          <p:nvPr/>
        </p:nvSpPr>
        <p:spPr>
          <a:xfrm>
            <a:off x="3989235" y="2960601"/>
            <a:ext cx="599401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Jamuna J. Mahalingam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Graduate Student in Data Science &amp; Artificial Intelligence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jmaha939@students.campbellsville.edu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5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650E-2BBF-A3CF-884C-082C9D4A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4D5AC-638C-126D-BE2D-14B513230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1292625"/>
            <a:ext cx="11198067" cy="4387361"/>
          </a:xfrm>
        </p:spPr>
        <p:txBody>
          <a:bodyPr>
            <a:normAutofit/>
          </a:bodyPr>
          <a:lstStyle/>
          <a:p>
            <a:pPr lvl="1" algn="l"/>
            <a:endParaRPr lang="en-US" b="0" i="0" u="none" strike="noStrike" dirty="0">
              <a:solidFill>
                <a:srgbClr val="3F000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ADF987C-72CD-279F-A4A3-30998F49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4C4378-FB22-AC97-99E4-E0EB1486B6DD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043D799-330A-1F96-C9C2-DFF4E409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079FA-4B6F-6637-FCAC-61CEC8E3372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B5F3-A0B9-047D-00CF-BA2DE85A365F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586A5-E966-EDBE-F29E-9871B4F0E9D1}"/>
              </a:ext>
            </a:extLst>
          </p:cNvPr>
          <p:cNvSpPr txBox="1"/>
          <p:nvPr/>
        </p:nvSpPr>
        <p:spPr>
          <a:xfrm>
            <a:off x="401095" y="315060"/>
            <a:ext cx="552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Requirements Analysis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99A4A1-21BC-600E-95D9-64E8E4E81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852961"/>
              </p:ext>
            </p:extLst>
          </p:nvPr>
        </p:nvGraphicFramePr>
        <p:xfrm>
          <a:off x="1934199" y="1075469"/>
          <a:ext cx="7559675" cy="4845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1F3F65A-48DF-AC9D-DE31-8783882E5CDB}"/>
              </a:ext>
            </a:extLst>
          </p:cNvPr>
          <p:cNvSpPr txBox="1"/>
          <p:nvPr/>
        </p:nvSpPr>
        <p:spPr>
          <a:xfrm>
            <a:off x="10158418" y="5357815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Peesker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2022)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5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2DD1-8063-FEBF-8ABD-93A113B77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1E93-C0BC-664A-2691-9A84ACEF8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AB855-62C0-84F7-AFA2-DC4DB12C3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1138896"/>
            <a:ext cx="11198067" cy="4387361"/>
          </a:xfrm>
        </p:spPr>
        <p:txBody>
          <a:bodyPr>
            <a:normAutofit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uild dashboards in Tableau to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Assist</a:t>
            </a:r>
            <a:r>
              <a:rPr lang="en-US" sz="2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stakeholders, including sales and marketing teams, and management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nalyze sales performance and perform customers analysis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 dynamic dashboards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Dashboard and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Customer Dashboard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Enable customers to view historical statistics by allowing them to pick any desired year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Allow users to effortlessly browse between dashboards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Interactive charts and graphs, allowing users to sift data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filters - to allow users to sift data based on product categories, subcategories, year and geography</a:t>
            </a:r>
            <a:endParaRPr lang="en-US" sz="22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9D742B5C-2CC9-AD9C-4B93-FBE3E6AE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C86CF1-8611-EDFD-B71D-4CD7692AEA84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17E8FBD-1CC3-D017-C2C6-4A541E19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1DB5A-F54F-233F-7708-D2FEDC8FAC5E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D0883-2657-6D4D-14CC-5E41E93905B5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8312-3D1F-0D9B-3ECA-9EEA9D5D8DE7}"/>
              </a:ext>
            </a:extLst>
          </p:cNvPr>
          <p:cNvSpPr txBox="1"/>
          <p:nvPr/>
        </p:nvSpPr>
        <p:spPr>
          <a:xfrm>
            <a:off x="401095" y="315060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1C9-5FE1-EF1B-2059-4F890D888113}"/>
              </a:ext>
            </a:extLst>
          </p:cNvPr>
          <p:cNvSpPr txBox="1"/>
          <p:nvPr/>
        </p:nvSpPr>
        <p:spPr>
          <a:xfrm>
            <a:off x="8916366" y="5353280"/>
            <a:ext cx="6597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Parhusip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2022;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Sinlae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2024)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04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FA15-3E2A-4BA6-0F88-5D468CBE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CF7E-B68F-AC56-7E36-CC6091278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C669F4BB-C7F8-DF09-10B5-146A7479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A7DFF-B415-46D1-B729-B80DA106BACC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E3844C7-A834-7FDC-2C73-0C746CDC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E0382-3D8C-DF31-ED32-EE3758E5B76F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A5C3A-1546-1184-A4D5-A3CFB40CFF25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24125-860B-6867-98D2-3C6AA43B4A92}"/>
              </a:ext>
            </a:extLst>
          </p:cNvPr>
          <p:cNvSpPr txBox="1"/>
          <p:nvPr/>
        </p:nvSpPr>
        <p:spPr>
          <a:xfrm>
            <a:off x="401095" y="31506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Dashboard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62A8F46-55AD-AE08-8B6F-981CCBFF4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680416"/>
              </p:ext>
            </p:extLst>
          </p:nvPr>
        </p:nvGraphicFramePr>
        <p:xfrm>
          <a:off x="7489099" y="1797213"/>
          <a:ext cx="4301806" cy="278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0A46B44-9340-CF77-D054-1CC3CCDD83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93" y="1094100"/>
            <a:ext cx="6977063" cy="4360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6B335-C27D-17D3-CD48-4FDC0DB0E861}"/>
              </a:ext>
            </a:extLst>
          </p:cNvPr>
          <p:cNvSpPr txBox="1"/>
          <p:nvPr/>
        </p:nvSpPr>
        <p:spPr>
          <a:xfrm>
            <a:off x="10468008" y="4142980"/>
            <a:ext cx="6597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Kallel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2024)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0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58CDC-B4CD-B8EA-838A-63B5339D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B792-0EC0-F901-980D-2BF7683C1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8B64E-BE1F-F0A3-5B7D-FF3187F11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010" y="759228"/>
            <a:ext cx="11198067" cy="4387361"/>
          </a:xfrm>
        </p:spPr>
        <p:txBody>
          <a:bodyPr>
            <a:normAutofit/>
          </a:bodyPr>
          <a:lstStyle/>
          <a:p>
            <a:pPr algn="l" fontAlgn="base"/>
            <a:endParaRPr lang="en-US" sz="1400" b="0" i="0" u="none" strike="noStrike" dirty="0">
              <a:solidFill>
                <a:srgbClr val="333333"/>
              </a:solidFill>
              <a:effectLst/>
              <a:latin typeface="Inter"/>
            </a:endParaRPr>
          </a:p>
          <a:p>
            <a:pPr algn="l" fontAlgn="base"/>
            <a:endParaRPr lang="en-US" sz="1400" b="0" i="0" u="none" strike="noStrike" dirty="0">
              <a:solidFill>
                <a:srgbClr val="333333"/>
              </a:solidFill>
              <a:effectLst/>
              <a:latin typeface="Inter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16943B60-2F66-FF8D-983B-78B57455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9C4425-283C-E0DD-4E81-1D21B9B16496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5BCC30D7-47DC-DC31-2189-B566EC09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5FDAF-AE78-8D29-C326-28F49EF66F61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2F067-550B-C219-0EFD-72C6A7BC6A53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0E0C4-6518-65BE-DB10-C3823A9586C4}"/>
              </a:ext>
            </a:extLst>
          </p:cNvPr>
          <p:cNvSpPr txBox="1"/>
          <p:nvPr/>
        </p:nvSpPr>
        <p:spPr>
          <a:xfrm>
            <a:off x="401095" y="315060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Dashboard KPI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91B27-3FB5-D22A-162F-8C795679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6" y="2380871"/>
            <a:ext cx="3624556" cy="2074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ABF66-5BF2-978F-4851-32B60D85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393" y="2334638"/>
            <a:ext cx="3998730" cy="219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4F238-4D1D-6CA1-DD41-BC0F3106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365" y="2355069"/>
            <a:ext cx="3794850" cy="219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FA5C99-298A-D6A3-E376-97E23BC4FCCE}"/>
              </a:ext>
            </a:extLst>
          </p:cNvPr>
          <p:cNvSpPr txBox="1"/>
          <p:nvPr/>
        </p:nvSpPr>
        <p:spPr>
          <a:xfrm>
            <a:off x="1287034" y="4917996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Sales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1D135-9C10-5CF9-B027-EDC832F30455}"/>
              </a:ext>
            </a:extLst>
          </p:cNvPr>
          <p:cNvSpPr txBox="1"/>
          <p:nvPr/>
        </p:nvSpPr>
        <p:spPr>
          <a:xfrm>
            <a:off x="5435171" y="497720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Profit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064EB-9BC0-811E-A5F6-17A30D7185D1}"/>
              </a:ext>
            </a:extLst>
          </p:cNvPr>
          <p:cNvSpPr txBox="1"/>
          <p:nvPr/>
        </p:nvSpPr>
        <p:spPr>
          <a:xfrm>
            <a:off x="9435924" y="4977208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KPI Quantity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FE43FB-F6A1-945A-0509-FD5094F06516}"/>
              </a:ext>
            </a:extLst>
          </p:cNvPr>
          <p:cNvSpPr txBox="1">
            <a:spLocks/>
          </p:cNvSpPr>
          <p:nvPr/>
        </p:nvSpPr>
        <p:spPr>
          <a:xfrm>
            <a:off x="401095" y="701946"/>
            <a:ext cx="11198067" cy="438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monthly data for each Key Performance Indicator (KPI) for both the current and previous years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recognize and identify months with highest and lowest sales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F000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1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C1E62-5EAC-EB0F-30C6-AE4960FE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3BD-698E-9FA7-7A57-DA423702A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66870-A160-0407-8292-9586FE825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701946"/>
            <a:ext cx="11198067" cy="4387361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ales performance listed by various product subcategories for the current and previous years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omparison of sales and profit margin, showing which product category performed poorly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333333"/>
              </a:solidFill>
              <a:effectLst/>
              <a:latin typeface="Inter"/>
            </a:endParaRPr>
          </a:p>
          <a:p>
            <a:pPr lvl="1" algn="l"/>
            <a:endParaRPr lang="en-US" b="0" i="0" u="none" strike="noStrike" dirty="0">
              <a:solidFill>
                <a:srgbClr val="3F000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E6AFD77A-E370-95F7-D6D0-40CA15B8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D3A7EF-4D02-00B6-BCC1-2A4D4110D261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A4BDCBF3-7457-D714-97F1-6319094D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A90AE9-E71D-C3F0-EC99-BE30313428D9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8BF96-E83F-BEE8-B024-D80C2553E14D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37B0-CBFF-04D2-5DFF-55055AD87666}"/>
              </a:ext>
            </a:extLst>
          </p:cNvPr>
          <p:cNvSpPr txBox="1"/>
          <p:nvPr/>
        </p:nvSpPr>
        <p:spPr>
          <a:xfrm>
            <a:off x="401095" y="315060"/>
            <a:ext cx="875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Dashboard Product </a:t>
            </a:r>
            <a:r>
              <a:rPr lang="en-US" sz="3600" b="1" dirty="0" err="1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Comparision</a:t>
            </a:r>
            <a:endParaRPr lang="en-US" sz="3600" b="1" dirty="0">
              <a:solidFill>
                <a:srgbClr val="8C223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86F75C-0720-9BCD-C636-2A447ADE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30" y="2072690"/>
            <a:ext cx="7772400" cy="31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9813-1EDB-FB5F-C9CC-9A1C31E00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14F6-82DF-4D05-1D6A-9DA4C24E8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EBB1D-B417-CB34-E663-C062221AD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1130586"/>
            <a:ext cx="11198067" cy="4387361"/>
          </a:xfrm>
        </p:spPr>
        <p:txBody>
          <a:bodyPr>
            <a:normAutofit/>
          </a:bodyPr>
          <a:lstStyle/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eekly sales and profit data for the </a:t>
            </a:r>
          </a:p>
          <a:p>
            <a:pPr algn="l" fontAlgn="base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year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Display of a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verage weekly values </a:t>
            </a:r>
          </a:p>
          <a:p>
            <a:pPr marL="171450" indent="-171450" algn="l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 weeks that are above and </a:t>
            </a:r>
          </a:p>
          <a:p>
            <a:pPr algn="l" fontAlgn="base"/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below the weekly average as an </a:t>
            </a:r>
          </a:p>
          <a:p>
            <a:pPr algn="l" fontAlgn="base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sales &amp; profit </a:t>
            </a:r>
          </a:p>
          <a:p>
            <a:pPr algn="l" fontAlgn="base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F000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C209B0E7-9A91-6CFD-3C41-0ACC07B0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3991C7-F7D6-4376-8AF0-A11DC8FEB037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06C07F9C-1A84-B636-A080-A034008B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807300-471B-62A2-9AB2-022B3FDCFF89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6A5C7-8EDC-A5BE-2057-EFB72DDA6CFE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8F330-DBD7-0DCA-83BA-4EC7DD50EF03}"/>
              </a:ext>
            </a:extLst>
          </p:cNvPr>
          <p:cNvSpPr txBox="1"/>
          <p:nvPr/>
        </p:nvSpPr>
        <p:spPr>
          <a:xfrm>
            <a:off x="401095" y="315060"/>
            <a:ext cx="728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Dashboard Weekly Trends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FA63C-B7C0-FAFE-259F-42A1D5F3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505" y="1393890"/>
            <a:ext cx="7772400" cy="41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6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D1974-59CF-68FE-D20D-734333E4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988C-B2B7-C7FE-4277-AB949AD11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02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900" dirty="0">
                <a:solidFill>
                  <a:srgbClr val="8C22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F46E7-7F1E-ABA5-5665-FE830C6F2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95" y="1292625"/>
            <a:ext cx="11198067" cy="4387361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4DA40C3B-3E6A-CD17-6AC6-A7F5B6B9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087" y="244476"/>
            <a:ext cx="1184818" cy="1127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B81090-8E16-BEBB-AEBF-C8B386A68B9E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8C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E5E04487-09EB-E302-6ACD-0D2383F5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804847"/>
            <a:ext cx="3250720" cy="92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86B47-79EC-2866-12E9-D4EDAE038534}"/>
              </a:ext>
            </a:extLst>
          </p:cNvPr>
          <p:cNvSpPr txBox="1"/>
          <p:nvPr/>
        </p:nvSpPr>
        <p:spPr>
          <a:xfrm>
            <a:off x="3433600" y="6266073"/>
            <a:ext cx="25214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Business, Economics, and Technology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B3BCB-5B22-3D4F-685B-9E8BAB5CC311}"/>
              </a:ext>
            </a:extLst>
          </p:cNvPr>
          <p:cNvSpPr txBox="1"/>
          <p:nvPr/>
        </p:nvSpPr>
        <p:spPr>
          <a:xfrm>
            <a:off x="11475336" y="6323431"/>
            <a:ext cx="17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A7B16-468D-4611-24EB-F45C1A6B4C37}"/>
              </a:ext>
            </a:extLst>
          </p:cNvPr>
          <p:cNvSpPr txBox="1"/>
          <p:nvPr/>
        </p:nvSpPr>
        <p:spPr>
          <a:xfrm>
            <a:off x="401095" y="315060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C223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Dashboard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65B808-DF91-9A10-ECA0-29C5E37B8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3464156"/>
              </p:ext>
            </p:extLst>
          </p:nvPr>
        </p:nvGraphicFramePr>
        <p:xfrm>
          <a:off x="7489099" y="1797213"/>
          <a:ext cx="4301806" cy="278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9A19A1-2927-188B-FF62-72A480E79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62" y="1081603"/>
            <a:ext cx="6963823" cy="435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CE6967-EA1C-BFA6-2E07-B4F5A312A4DE}"/>
              </a:ext>
            </a:extLst>
          </p:cNvPr>
          <p:cNvSpPr txBox="1"/>
          <p:nvPr/>
        </p:nvSpPr>
        <p:spPr>
          <a:xfrm>
            <a:off x="10427081" y="4193413"/>
            <a:ext cx="6597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(Singh et al., 2023)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2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996</Words>
  <Application>Microsoft Macintosh PowerPoint</Application>
  <PresentationFormat>Widescreen</PresentationFormat>
  <Paragraphs>166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Inter</vt:lpstr>
      <vt:lpstr>Office Theme</vt:lpstr>
      <vt:lpstr>Tableau Project  Sales Performance Analysis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Hershey’s  Is it an ethical company?</dc:title>
  <dc:creator>JamunaJayashriMahalingam</dc:creator>
  <cp:lastModifiedBy>JamunaJayashriMahalingam</cp:lastModifiedBy>
  <cp:revision>93</cp:revision>
  <dcterms:created xsi:type="dcterms:W3CDTF">2024-03-22T17:07:31Z</dcterms:created>
  <dcterms:modified xsi:type="dcterms:W3CDTF">2024-10-13T01:05:37Z</dcterms:modified>
</cp:coreProperties>
</file>